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72.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85.xml" ContentType="application/vnd.openxmlformats-officedocument.presentationml.notesSlide+xml"/>
  <Override PartName="/ppt/notesSlides/notesSlide43.xml" ContentType="application/vnd.openxmlformats-officedocument.presentationml.notesSlide+xml"/>
  <Override PartName="/ppt/notesSlides/notesSlide2.xml" ContentType="application/vnd.openxmlformats-officedocument.presentationml.notesSlide+xml"/>
  <Override PartName="/ppt/notesSlides/notesSlide107.xml" ContentType="application/vnd.openxmlformats-officedocument.presentationml.notesSlide+xml"/>
  <Override PartName="/ppt/notesSlides/notesSlide22.xml" ContentType="application/vnd.openxmlformats-officedocument.presentationml.notesSlide+xml"/>
  <Override PartName="/ppt/notesSlides/notesSlide41.xml" ContentType="application/vnd.openxmlformats-officedocument.presentationml.notesSlide+xml"/>
  <Override PartName="/ppt/notesSlides/notesSlide98.xml" ContentType="application/vnd.openxmlformats-officedocument.presentationml.notesSlide+xml"/>
  <Override PartName="/ppt/notesSlides/notesSlide49.xml" ContentType="application/vnd.openxmlformats-officedocument.presentationml.notesSlide+xml"/>
  <Override PartName="/ppt/notesSlides/notesSlide79.xml" ContentType="application/vnd.openxmlformats-officedocument.presentationml.notesSlide+xml"/>
  <Override PartName="/ppt/notesSlides/notesSlide50.xml" ContentType="application/vnd.openxmlformats-officedocument.presentationml.notesSlide+xml"/>
  <Override PartName="/ppt/notesSlides/notesSlide109.xml" ContentType="application/vnd.openxmlformats-officedocument.presentationml.notesSlide+xml"/>
  <Override PartName="/ppt/notesSlides/notesSlide42.xml" ContentType="application/vnd.openxmlformats-officedocument.presentationml.notesSlide+xml"/>
  <Override PartName="/ppt/notesSlides/notesSlide67.xml" ContentType="application/vnd.openxmlformats-officedocument.presentationml.notesSlide+xml"/>
  <Override PartName="/ppt/notesSlides/notesSlide26.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88.xml" ContentType="application/vnd.openxmlformats-officedocument.presentationml.notesSlide+xml"/>
  <Override PartName="/ppt/notesSlides/notesSlide103.xml" ContentType="application/vnd.openxmlformats-officedocument.presentationml.notesSlide+xml"/>
  <Override PartName="/ppt/notesSlides/notesSlide76.xml" ContentType="application/vnd.openxmlformats-officedocument.presentationml.notesSlide+xml"/>
  <Override PartName="/ppt/notesSlides/notesSlide116.xml" ContentType="application/vnd.openxmlformats-officedocument.presentationml.notesSlide+xml"/>
  <Override PartName="/ppt/notesSlides/notesSlide81.xml" ContentType="application/vnd.openxmlformats-officedocument.presentationml.notesSlide+xml"/>
  <Override PartName="/ppt/notesSlides/notesSlide95.xml" ContentType="application/vnd.openxmlformats-officedocument.presentationml.notesSlide+xml"/>
  <Override PartName="/ppt/notesSlides/notesSlide108.xml" ContentType="application/vnd.openxmlformats-officedocument.presentationml.notesSlide+xml"/>
  <Override PartName="/ppt/notesSlides/notesSlide18.xml" ContentType="application/vnd.openxmlformats-officedocument.presentationml.notesSlide+xml"/>
  <Override PartName="/ppt/notesSlides/notesSlide68.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24.xml" ContentType="application/vnd.openxmlformats-officedocument.presentationml.notesSlide+xml"/>
  <Override PartName="/ppt/notesSlides/notesSlide92.xml" ContentType="application/vnd.openxmlformats-officedocument.presentationml.notesSlide+xml"/>
  <Override PartName="/ppt/notesSlides/notesSlide25.xml" ContentType="application/vnd.openxmlformats-officedocument.presentationml.notesSlide+xml"/>
  <Override PartName="/ppt/notesSlides/notesSlide115.xml" ContentType="application/vnd.openxmlformats-officedocument.presentationml.notesSlide+xml"/>
  <Override PartName="/ppt/notesSlides/notesSlide106.xml" ContentType="application/vnd.openxmlformats-officedocument.presentationml.notesSlide+xml"/>
  <Override PartName="/ppt/notesSlides/notesSlide37.xml" ContentType="application/vnd.openxmlformats-officedocument.presentationml.notesSlide+xml"/>
  <Override PartName="/ppt/notesSlides/notesSlide83.xml" ContentType="application/vnd.openxmlformats-officedocument.presentationml.notesSlide+xml"/>
  <Override PartName="/ppt/notesSlides/notesSlide31.xml" ContentType="application/vnd.openxmlformats-officedocument.presentationml.notesSlide+xml"/>
  <Override PartName="/ppt/notesSlides/notesSlide61.xml" ContentType="application/vnd.openxmlformats-officedocument.presentationml.notesSlide+xml"/>
  <Override PartName="/ppt/notesSlides/notesSlide75.xml" ContentType="application/vnd.openxmlformats-officedocument.presentationml.notesSlide+xml"/>
  <Override PartName="/ppt/notesSlides/notesSlide16.xml" ContentType="application/vnd.openxmlformats-officedocument.presentationml.notesSlide+xml"/>
  <Override PartName="/ppt/notesSlides/notesSlide82.xml" ContentType="application/vnd.openxmlformats-officedocument.presentationml.notesSlide+xml"/>
  <Override PartName="/ppt/notesSlides/notesSlide28.xml" ContentType="application/vnd.openxmlformats-officedocument.presentationml.notesSlide+xml"/>
  <Override PartName="/ppt/notesSlides/notesSlide45.xml" ContentType="application/vnd.openxmlformats-officedocument.presentationml.notesSlide+xml"/>
  <Override PartName="/ppt/notesSlides/notesSlide89.xml" ContentType="application/vnd.openxmlformats-officedocument.presentationml.notesSlide+xml"/>
  <Override PartName="/ppt/notesSlides/notesSlide55.xml" ContentType="application/vnd.openxmlformats-officedocument.presentationml.notesSlide+xml"/>
  <Override PartName="/ppt/notesSlides/notesSlide57.xml" ContentType="application/vnd.openxmlformats-officedocument.presentationml.notesSlide+xml"/>
  <Override PartName="/ppt/notesSlides/notesSlide60.xml" ContentType="application/vnd.openxmlformats-officedocument.presentationml.notesSlide+xml"/>
  <Override PartName="/ppt/notesSlides/notesSlide100.xml" ContentType="application/vnd.openxmlformats-officedocument.presentationml.notesSlide+xml"/>
  <Override PartName="/ppt/notesSlides/notesSlide19.xml" ContentType="application/vnd.openxmlformats-officedocument.presentationml.notesSlide+xml"/>
  <Override PartName="/ppt/notesSlides/notesSlide73.xml" ContentType="application/vnd.openxmlformats-officedocument.presentationml.notesSlide+xml"/>
  <Override PartName="/ppt/notesSlides/notesSlide84.xml" ContentType="application/vnd.openxmlformats-officedocument.presentationml.notesSlide+xml"/>
  <Override PartName="/ppt/notesSlides/notesSlide70.xml" ContentType="application/vnd.openxmlformats-officedocument.presentationml.notesSlide+xml"/>
  <Override PartName="/ppt/notesSlides/notesSlide74.xml" ContentType="application/vnd.openxmlformats-officedocument.presentationml.notesSlide+xml"/>
  <Override PartName="/ppt/notesSlides/notesSlide36.xml" ContentType="application/vnd.openxmlformats-officedocument.presentationml.notesSlide+xml"/>
  <Override PartName="/ppt/notesSlides/notesSlide93.xml" ContentType="application/vnd.openxmlformats-officedocument.presentationml.notesSlide+xml"/>
  <Override PartName="/ppt/notesSlides/notesSlide4.xml" ContentType="application/vnd.openxmlformats-officedocument.presentationml.notesSlide+xml"/>
  <Override PartName="/ppt/notesSlides/notesSlide97.xml" ContentType="application/vnd.openxmlformats-officedocument.presentationml.notesSlide+xml"/>
  <Override PartName="/ppt/notesSlides/notesSlide5.xml" ContentType="application/vnd.openxmlformats-officedocument.presentationml.notesSlide+xml"/>
  <Override PartName="/ppt/notesSlides/notesSlide86.xml" ContentType="application/vnd.openxmlformats-officedocument.presentationml.notesSlide+xml"/>
  <Override PartName="/ppt/notesSlides/notesSlide99.xml" ContentType="application/vnd.openxmlformats-officedocument.presentationml.notesSlide+xml"/>
  <Override PartName="/ppt/notesSlides/notesSlide90.xml" ContentType="application/vnd.openxmlformats-officedocument.presentationml.notesSlide+xml"/>
  <Override PartName="/ppt/notesSlides/notesSlide104.xml" ContentType="application/vnd.openxmlformats-officedocument.presentationml.notesSlide+xml"/>
  <Override PartName="/ppt/notesSlides/notesSlide54.xml" ContentType="application/vnd.openxmlformats-officedocument.presentationml.notesSlide+xml"/>
  <Override PartName="/ppt/notesSlides/notesSlide7.xml" ContentType="application/vnd.openxmlformats-officedocument.presentationml.notesSlide+xml"/>
  <Override PartName="/ppt/notesSlides/notesSlide35.xml" ContentType="application/vnd.openxmlformats-officedocument.presentationml.notesSlide+xml"/>
  <Override PartName="/ppt/notesSlides/notesSlide77.xml" ContentType="application/vnd.openxmlformats-officedocument.presentationml.notesSlide+xml"/>
  <Override PartName="/ppt/notesSlides/notesSlide101.xml" ContentType="application/vnd.openxmlformats-officedocument.presentationml.notesSlide+xml"/>
  <Override PartName="/ppt/notesSlides/notesSlide13.xml" ContentType="application/vnd.openxmlformats-officedocument.presentationml.notesSlide+xml"/>
  <Override PartName="/ppt/notesSlides/notesSlide87.xml" ContentType="application/vnd.openxmlformats-officedocument.presentationml.notesSlide+xml"/>
  <Override PartName="/ppt/notesSlides/notesSlide27.xml" ContentType="application/vnd.openxmlformats-officedocument.presentationml.notesSlide+xml"/>
  <Override PartName="/ppt/notesSlides/notesSlide12.xml" ContentType="application/vnd.openxmlformats-officedocument.presentationml.notesSlide+xml"/>
  <Override PartName="/ppt/notesSlides/notesSlide5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94.xml" ContentType="application/vnd.openxmlformats-officedocument.presentationml.notesSlide+xml"/>
  <Override PartName="/ppt/notesSlides/notesSlide40.xml" ContentType="application/vnd.openxmlformats-officedocument.presentationml.notesSlide+xml"/>
  <Override PartName="/ppt/notesSlides/notesSlide29.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102.xml" ContentType="application/vnd.openxmlformats-officedocument.presentationml.notesSlide+xml"/>
  <Override PartName="/ppt/notesSlides/notesSlide118.xml" ContentType="application/vnd.openxmlformats-officedocument.presentationml.notesSlide+xml"/>
  <Override PartName="/ppt/notesSlides/notesSlide56.xml" ContentType="application/vnd.openxmlformats-officedocument.presentationml.notesSlide+xml"/>
  <Override PartName="/ppt/notesSlides/notesSlide80.xml" ContentType="application/vnd.openxmlformats-officedocument.presentationml.notesSlide+xml"/>
  <Override PartName="/ppt/notesSlides/notesSlide78.xml" ContentType="application/vnd.openxmlformats-officedocument.presentationml.notesSlide+xml"/>
  <Override PartName="/ppt/notesSlides/notesSlide69.xml" ContentType="application/vnd.openxmlformats-officedocument.presentationml.notesSlide+xml"/>
  <Override PartName="/ppt/notesSlides/notesSlide113.xml" ContentType="application/vnd.openxmlformats-officedocument.presentationml.notesSlide+xml"/>
  <Override PartName="/ppt/notesSlides/notesSlide112.xml" ContentType="application/vnd.openxmlformats-officedocument.presentationml.notesSlide+xml"/>
  <Override PartName="/ppt/notesSlides/notesSlide20.xml" ContentType="application/vnd.openxmlformats-officedocument.presentationml.notesSlide+xml"/>
  <Override PartName="/ppt/notesSlides/notesSlide65.xml" ContentType="application/vnd.openxmlformats-officedocument.presentationml.notesSlide+xml"/>
  <Override PartName="/ppt/notesSlides/notesSlide62.xml" ContentType="application/vnd.openxmlformats-officedocument.presentationml.notesSlide+xml"/>
  <Override PartName="/ppt/notesSlides/notesSlide17.xml" ContentType="application/vnd.openxmlformats-officedocument.presentationml.notesSlide+xml"/>
  <Override PartName="/ppt/notesSlides/notesSlide47.xml" ContentType="application/vnd.openxmlformats-officedocument.presentationml.notesSlide+xml"/>
  <Override PartName="/ppt/notesSlides/notesSlide14.xml" ContentType="application/vnd.openxmlformats-officedocument.presentationml.notesSlide+xml"/>
  <Override PartName="/ppt/notesSlides/notesSlide96.xml" ContentType="application/vnd.openxmlformats-officedocument.presentationml.notesSlide+xml"/>
  <Override PartName="/ppt/notesSlides/notesSlide59.xml" ContentType="application/vnd.openxmlformats-officedocument.presentationml.notesSlide+xml"/>
  <Override PartName="/ppt/notesSlides/notesSlide32.xml" ContentType="application/vnd.openxmlformats-officedocument.presentationml.notesSlide+xml"/>
  <Override PartName="/ppt/notesSlides/notesSlide111.xml" ContentType="application/vnd.openxmlformats-officedocument.presentationml.notesSlide+xml"/>
  <Override PartName="/ppt/notesSlides/notesSlide114.xml" ContentType="application/vnd.openxmlformats-officedocument.presentationml.notesSlide+xml"/>
  <Override PartName="/ppt/notesSlides/notesSlide58.xml" ContentType="application/vnd.openxmlformats-officedocument.presentationml.notesSlide+xml"/>
  <Override PartName="/ppt/notesSlides/notesSlide63.xml" ContentType="application/vnd.openxmlformats-officedocument.presentationml.notesSlide+xml"/>
  <Override PartName="/ppt/notesSlides/notesSlide117.xml" ContentType="application/vnd.openxmlformats-officedocument.presentationml.notesSlide+xml"/>
  <Override PartName="/ppt/notesSlides/notesSlide52.xml" ContentType="application/vnd.openxmlformats-officedocument.presentationml.notesSlide+xml"/>
  <Override PartName="/ppt/notesSlides/notesSlide3.xml" ContentType="application/vnd.openxmlformats-officedocument.presentationml.notesSlide+xml"/>
  <Override PartName="/ppt/notesSlides/notesSlide91.xml" ContentType="application/vnd.openxmlformats-officedocument.presentationml.notesSlide+xml"/>
  <Override PartName="/ppt/notesSlides/notesSlide110.xml" ContentType="application/vnd.openxmlformats-officedocument.presentationml.notesSlide+xml"/>
  <Override PartName="/ppt/notesSlides/notesSlide6.xml" ContentType="application/vnd.openxmlformats-officedocument.presentationml.notesSlide+xml"/>
  <Override PartName="/ppt/notesSlides/notesSlide38.xml" ContentType="application/vnd.openxmlformats-officedocument.presentationml.notesSlide+xml"/>
  <Override PartName="/ppt/notesSlides/notesSlide8.xml" ContentType="application/vnd.openxmlformats-officedocument.presentationml.notesSlide+xml"/>
  <Override PartName="/ppt/notesSlides/notesSlide71.xml" ContentType="application/vnd.openxmlformats-officedocument.presentationml.notesSlide+xml"/>
  <Override PartName="/ppt/notesSlides/notesSlide66.xml" ContentType="application/vnd.openxmlformats-officedocument.presentationml.notesSlide+xml"/>
  <Override PartName="/ppt/notesSlides/notesSlide119.xml" ContentType="application/vnd.openxmlformats-officedocument.presentationml.notesSlide+xml"/>
  <Override PartName="/ppt/notesSlides/notesSlide44.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105.xml" ContentType="application/vnd.openxmlformats-officedocument.presentationml.notesSlide+xml"/>
  <Override PartName="/ppt/notesSlides/notesSlide21.xml" ContentType="application/vnd.openxmlformats-officedocument.presentationml.notesSlide+xml"/>
  <Override PartName="/ppt/notesSlides/notesSlide51.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6.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70.xml" ContentType="application/vnd.openxmlformats-officedocument.presentationml.slide+xml"/>
  <Override PartName="/ppt/slides/slide112.xml" ContentType="application/vnd.openxmlformats-officedocument.presentationml.slide+xml"/>
  <Override PartName="/ppt/slides/slide47.xml" ContentType="application/vnd.openxmlformats-officedocument.presentationml.slide+xml"/>
  <Override PartName="/ppt/slides/slide94.xml" ContentType="application/vnd.openxmlformats-officedocument.presentationml.slide+xml"/>
  <Override PartName="/ppt/slides/slide77.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90.xml" ContentType="application/vnd.openxmlformats-officedocument.presentationml.slide+xml"/>
  <Override PartName="/ppt/slides/slide56.xml" ContentType="application/vnd.openxmlformats-officedocument.presentationml.slide+xml"/>
  <Override PartName="/ppt/slides/slide97.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53.xml" ContentType="application/vnd.openxmlformats-officedocument.presentationml.slide+xml"/>
  <Override PartName="/ppt/slides/slide44.xml" ContentType="application/vnd.openxmlformats-officedocument.presentationml.slide+xml"/>
  <Override PartName="/ppt/slides/slide72.xml" ContentType="application/vnd.openxmlformats-officedocument.presentationml.slide+xml"/>
  <Override PartName="/ppt/slides/slide39.xml" ContentType="application/vnd.openxmlformats-officedocument.presentationml.slide+xml"/>
  <Override PartName="/ppt/slides/slide105.xml" ContentType="application/vnd.openxmlformats-officedocument.presentationml.slide+xml"/>
  <Override PartName="/ppt/slides/slide9.xml" ContentType="application/vnd.openxmlformats-officedocument.presentationml.slide+xml"/>
  <Override PartName="/ppt/slides/slide102.xml" ContentType="application/vnd.openxmlformats-officedocument.presentationml.slide+xml"/>
  <Override PartName="/ppt/slides/slide74.xml" ContentType="application/vnd.openxmlformats-officedocument.presentationml.slide+xml"/>
  <Override PartName="/ppt/slides/slide8.xml" ContentType="application/vnd.openxmlformats-officedocument.presentationml.slide+xml"/>
  <Override PartName="/ppt/slides/slide73.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52.xml" ContentType="application/vnd.openxmlformats-officedocument.presentationml.slide+xml"/>
  <Override PartName="/ppt/slides/slide22.xml" ContentType="application/vnd.openxmlformats-officedocument.presentationml.slide+xml"/>
  <Override PartName="/ppt/slides/slide118.xml" ContentType="application/vnd.openxmlformats-officedocument.presentationml.slide+xml"/>
  <Override PartName="/ppt/slides/slide62.xml" ContentType="application/vnd.openxmlformats-officedocument.presentationml.slide+xml"/>
  <Override PartName="/ppt/slides/slide91.xml" ContentType="application/vnd.openxmlformats-officedocument.presentationml.slide+xml"/>
  <Override PartName="/ppt/slides/slide95.xml" ContentType="application/vnd.openxmlformats-officedocument.presentationml.slide+xml"/>
  <Override PartName="/ppt/slides/slide65.xml" ContentType="application/vnd.openxmlformats-officedocument.presentationml.slide+xml"/>
  <Override PartName="/ppt/slides/slide69.xml" ContentType="application/vnd.openxmlformats-officedocument.presentationml.slide+xml"/>
  <Override PartName="/ppt/slides/slide111.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116.xml" ContentType="application/vnd.openxmlformats-officedocument.presentationml.slide+xml"/>
  <Override PartName="/ppt/slides/slide93.xml" ContentType="application/vnd.openxmlformats-officedocument.presentationml.slide+xml"/>
  <Override PartName="/ppt/slides/slide106.xml" ContentType="application/vnd.openxmlformats-officedocument.presentationml.slide+xml"/>
  <Override PartName="/ppt/slides/slide34.xml" ContentType="application/vnd.openxmlformats-officedocument.presentationml.slide+xml"/>
  <Override PartName="/ppt/slides/slide10.xml" ContentType="application/vnd.openxmlformats-officedocument.presentationml.slide+xml"/>
  <Override PartName="/ppt/slides/slide81.xml" ContentType="application/vnd.openxmlformats-officedocument.presentationml.slide+xml"/>
  <Override PartName="/ppt/slides/slide88.xml" ContentType="application/vnd.openxmlformats-officedocument.presentationml.slide+xml"/>
  <Override PartName="/ppt/slides/slide11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64.xml" ContentType="application/vnd.openxmlformats-officedocument.presentationml.slide+xml"/>
  <Override PartName="/ppt/slides/slide29.xml" ContentType="application/vnd.openxmlformats-officedocument.presentationml.slide+xml"/>
  <Override PartName="/ppt/slides/slide66.xml" ContentType="application/vnd.openxmlformats-officedocument.presentationml.slide+xml"/>
  <Override PartName="/ppt/slides/slide117.xml" ContentType="application/vnd.openxmlformats-officedocument.presentationml.slide+xml"/>
  <Override PartName="/ppt/slides/slide114.xml" ContentType="application/vnd.openxmlformats-officedocument.presentationml.slide+xml"/>
  <Override PartName="/ppt/slides/slide110.xml" ContentType="application/vnd.openxmlformats-officedocument.presentationml.slide+xml"/>
  <Override PartName="/ppt/slides/slide15.xml" ContentType="application/vnd.openxmlformats-officedocument.presentationml.slide+xml"/>
  <Override PartName="/ppt/slides/slide107.xml" ContentType="application/vnd.openxmlformats-officedocument.presentationml.slide+xml"/>
  <Override PartName="/ppt/slides/slide59.xml" ContentType="application/vnd.openxmlformats-officedocument.presentationml.slide+xml"/>
  <Override PartName="/ppt/slides/slide76.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55.xml" ContentType="application/vnd.openxmlformats-officedocument.presentationml.slide+xml"/>
  <Override PartName="/ppt/slides/slide63.xml" ContentType="application/vnd.openxmlformats-officedocument.presentationml.slide+xml"/>
  <Override PartName="/ppt/slides/slide37.xml" ContentType="application/vnd.openxmlformats-officedocument.presentationml.slide+xml"/>
  <Override PartName="/ppt/slides/slide92.xml" ContentType="application/vnd.openxmlformats-officedocument.presentationml.slide+xml"/>
  <Override PartName="/ppt/slides/slide115.xml" ContentType="application/vnd.openxmlformats-officedocument.presentationml.slide+xml"/>
  <Override PartName="/ppt/slides/slide103.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36.xml" ContentType="application/vnd.openxmlformats-officedocument.presentationml.slide+xml"/>
  <Override PartName="/ppt/slides/slide109.xml" ContentType="application/vnd.openxmlformats-officedocument.presentationml.slide+xml"/>
  <Override PartName="/ppt/slides/slide96.xml" ContentType="application/vnd.openxmlformats-officedocument.presentationml.slide+xml"/>
  <Override PartName="/ppt/slides/slide24.xml" ContentType="application/vnd.openxmlformats-officedocument.presentationml.slide+xml"/>
  <Override PartName="/ppt/slides/slide104.xml" ContentType="application/vnd.openxmlformats-officedocument.presentationml.slide+xml"/>
  <Override PartName="/ppt/slides/slide68.xml" ContentType="application/vnd.openxmlformats-officedocument.presentationml.slide+xml"/>
  <Override PartName="/ppt/slides/slide85.xml" ContentType="application/vnd.openxmlformats-officedocument.presentationml.slide+xml"/>
  <Override PartName="/ppt/slides/slide40.xml" ContentType="application/vnd.openxmlformats-officedocument.presentationml.slide+xml"/>
  <Override PartName="/ppt/slides/slide1.xml" ContentType="application/vnd.openxmlformats-officedocument.presentationml.slide+xml"/>
  <Override PartName="/ppt/slides/slide78.xml" ContentType="application/vnd.openxmlformats-officedocument.presentationml.slide+xml"/>
  <Override PartName="/ppt/slides/slide46.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98.xml" ContentType="application/vnd.openxmlformats-officedocument.presentationml.slide+xml"/>
  <Override PartName="/ppt/slides/slide18.xml" ContentType="application/vnd.openxmlformats-officedocument.presentationml.slide+xml"/>
  <Override PartName="/ppt/slides/slide79.xml" ContentType="application/vnd.openxmlformats-officedocument.presentationml.slide+xml"/>
  <Override PartName="/ppt/slides/slide58.xml" ContentType="application/vnd.openxmlformats-officedocument.presentationml.slide+xml"/>
  <Override PartName="/ppt/slides/slide89.xml" ContentType="application/vnd.openxmlformats-officedocument.presentationml.slide+xml"/>
  <Override PartName="/ppt/slides/slide30.xml" ContentType="application/vnd.openxmlformats-officedocument.presentationml.slide+xml"/>
  <Override PartName="/ppt/slides/slide49.xml" ContentType="application/vnd.openxmlformats-officedocument.presentationml.slide+xml"/>
  <Override PartName="/ppt/slides/slide4.xml" ContentType="application/vnd.openxmlformats-officedocument.presentationml.slide+xml"/>
  <Override PartName="/ppt/slides/slide108.xml" ContentType="application/vnd.openxmlformats-officedocument.presentationml.slide+xml"/>
  <Override PartName="/ppt/slides/slide7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7.xml" ContentType="application/vnd.openxmlformats-officedocument.presentationml.slide+xml"/>
  <Override PartName="/ppt/slides/slide3.xml" ContentType="application/vnd.openxmlformats-officedocument.presentationml.slide+xml"/>
  <Override PartName="/ppt/slides/slide54.xml" ContentType="application/vnd.openxmlformats-officedocument.presentationml.slide+xml"/>
  <Override PartName="/ppt/slides/slide87.xml" ContentType="application/vnd.openxmlformats-officedocument.presentationml.slide+xml"/>
  <Override PartName="/ppt/slides/slide119.xml" ContentType="application/vnd.openxmlformats-officedocument.presentationml.slide+xml"/>
  <Override PartName="/ppt/slides/slide23.xml" ContentType="application/vnd.openxmlformats-officedocument.presentationml.slide+xml"/>
  <Override PartName="/ppt/slides/slide86.xml" ContentType="application/vnd.openxmlformats-officedocument.presentationml.slide+xml"/>
  <Override PartName="/ppt/slides/slide60.xml" ContentType="application/vnd.openxmlformats-officedocument.presentationml.slide+xml"/>
  <Override PartName="/ppt/slides/slide51.xml" ContentType="application/vnd.openxmlformats-officedocument.presentationml.slide+xml"/>
  <Override PartName="/ppt/slides/slide57.xml" ContentType="application/vnd.openxmlformats-officedocument.presentationml.slide+xml"/>
  <Override PartName="/ppt/slides/slide43.xml" ContentType="application/vnd.openxmlformats-officedocument.presentationml.slide+xml"/>
  <Override PartName="/ppt/slides/slide38.xml" ContentType="application/vnd.openxmlformats-officedocument.presentationml.slide+xml"/>
  <Override PartName="/ppt/slides/slide84.xml" ContentType="application/vnd.openxmlformats-officedocument.presentationml.slide+xml"/>
  <Override PartName="/ppt/slides/slide99.xml" ContentType="application/vnd.openxmlformats-officedocument.presentationml.slide+xml"/>
  <Override PartName="/ppt/slides/slide101.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100.xml" ContentType="application/vnd.openxmlformats-officedocument.presentationml.slide+xml"/>
  <Override PartName="/ppt/slides/slide83.xml" ContentType="application/vnd.openxmlformats-officedocument.presentationml.slide+xml"/>
  <Override PartName="/ppt/slides/slide82.xml" ContentType="application/vnd.openxmlformats-officedocument.presentationml.slide+xml"/>
  <Override PartName="/ppt/slides/slide41.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1" r:id="rId4"/>
    <p:sldMasterId id="2147483652" r:id="rId5"/>
    <p:sldMasterId id="2147483653" r:id="rId6"/>
    <p:sldMasterId id="2147483654"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 id="330" r:id="rId83"/>
    <p:sldId id="331" r:id="rId84"/>
    <p:sldId id="332" r:id="rId85"/>
    <p:sldId id="333" r:id="rId86"/>
    <p:sldId id="334" r:id="rId87"/>
    <p:sldId id="335" r:id="rId88"/>
    <p:sldId id="336" r:id="rId89"/>
    <p:sldId id="337" r:id="rId90"/>
    <p:sldId id="338" r:id="rId91"/>
    <p:sldId id="339" r:id="rId92"/>
    <p:sldId id="340" r:id="rId93"/>
    <p:sldId id="341" r:id="rId94"/>
    <p:sldId id="342" r:id="rId95"/>
    <p:sldId id="343" r:id="rId96"/>
    <p:sldId id="344" r:id="rId97"/>
    <p:sldId id="345" r:id="rId98"/>
    <p:sldId id="346" r:id="rId99"/>
    <p:sldId id="347" r:id="rId100"/>
    <p:sldId id="348" r:id="rId101"/>
    <p:sldId id="349" r:id="rId102"/>
    <p:sldId id="350" r:id="rId103"/>
    <p:sldId id="351" r:id="rId104"/>
    <p:sldId id="352" r:id="rId105"/>
    <p:sldId id="353" r:id="rId106"/>
    <p:sldId id="354" r:id="rId107"/>
    <p:sldId id="355" r:id="rId108"/>
    <p:sldId id="356" r:id="rId109"/>
    <p:sldId id="357" r:id="rId110"/>
    <p:sldId id="358" r:id="rId111"/>
    <p:sldId id="359" r:id="rId112"/>
    <p:sldId id="360" r:id="rId113"/>
    <p:sldId id="361" r:id="rId114"/>
    <p:sldId id="362" r:id="rId115"/>
    <p:sldId id="363" r:id="rId116"/>
    <p:sldId id="364" r:id="rId117"/>
    <p:sldId id="365" r:id="rId118"/>
    <p:sldId id="366" r:id="rId119"/>
    <p:sldId id="367" r:id="rId120"/>
    <p:sldId id="368" r:id="rId121"/>
    <p:sldId id="369" r:id="rId122"/>
    <p:sldId id="370" r:id="rId123"/>
    <p:sldId id="371" r:id="rId124"/>
    <p:sldId id="372" r:id="rId125"/>
    <p:sldId id="373" r:id="rId126"/>
    <p:sldId id="374" r:id="rId127"/>
  </p:sldIdLst>
  <p:sldSz cy="7040550" cx="96012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1.xml" Type="http://schemas.openxmlformats.org/officeDocument/2006/relationships/slide" Id="rId39"/><Relationship Target="slides/slide30.xml" Type="http://schemas.openxmlformats.org/officeDocument/2006/relationships/slide" Id="rId38"/><Relationship Target="slides/slide29.xml" Type="http://schemas.openxmlformats.org/officeDocument/2006/relationships/slide" Id="rId37"/><Relationship Target="slides/slide28.xml" Type="http://schemas.openxmlformats.org/officeDocument/2006/relationships/slide" Id="rId36"/><Relationship Target="slides/slide22.xml" Type="http://schemas.openxmlformats.org/officeDocument/2006/relationships/slide" Id="rId30"/><Relationship Target="slides/slide23.xml" Type="http://schemas.openxmlformats.org/officeDocument/2006/relationships/slide" Id="rId31"/><Relationship Target="slides/slide26.xml" Type="http://schemas.openxmlformats.org/officeDocument/2006/relationships/slide" Id="rId34"/><Relationship Target="slides/slide27.xml" Type="http://schemas.openxmlformats.org/officeDocument/2006/relationships/slide" Id="rId35"/><Relationship Target="slides/slide24.xml" Type="http://schemas.openxmlformats.org/officeDocument/2006/relationships/slide" Id="rId32"/><Relationship Target="slides/slide25.xml" Type="http://schemas.openxmlformats.org/officeDocument/2006/relationships/slide" Id="rId33"/><Relationship Target="slides/slide40.xml" Type="http://schemas.openxmlformats.org/officeDocument/2006/relationships/slide" Id="rId48"/><Relationship Target="slides/slide39.xml" Type="http://schemas.openxmlformats.org/officeDocument/2006/relationships/slide" Id="rId47"/><Relationship Target="slides/slide41.xml" Type="http://schemas.openxmlformats.org/officeDocument/2006/relationships/slide" Id="rId49"/><Relationship Target="presProps.xml" Type="http://schemas.openxmlformats.org/officeDocument/2006/relationships/presProps" Id="rId2"/><Relationship Target="slides/slide32.xml" Type="http://schemas.openxmlformats.org/officeDocument/2006/relationships/slide" Id="rId40"/><Relationship Target="theme/theme5.xml" Type="http://schemas.openxmlformats.org/officeDocument/2006/relationships/theme" Id="rId1"/><Relationship Target="slides/slide33.xml" Type="http://schemas.openxmlformats.org/officeDocument/2006/relationships/slide" Id="rId41"/><Relationship Target="slideMasters/slideMaster1.xml" Type="http://schemas.openxmlformats.org/officeDocument/2006/relationships/slideMaster" Id="rId4"/><Relationship Target="slides/slide34.xml" Type="http://schemas.openxmlformats.org/officeDocument/2006/relationships/slide" Id="rId42"/><Relationship Target="tableStyles.xml" Type="http://schemas.openxmlformats.org/officeDocument/2006/relationships/tableStyles" Id="rId3"/><Relationship Target="slides/slide35.xml" Type="http://schemas.openxmlformats.org/officeDocument/2006/relationships/slide" Id="rId43"/><Relationship Target="slides/slide36.xml" Type="http://schemas.openxmlformats.org/officeDocument/2006/relationships/slide" Id="rId44"/><Relationship Target="slides/slide37.xml" Type="http://schemas.openxmlformats.org/officeDocument/2006/relationships/slide" Id="rId45"/><Relationship Target="slides/slide38.xml" Type="http://schemas.openxmlformats.org/officeDocument/2006/relationships/slide" Id="rId46"/><Relationship Target="slides/slide1.xml" Type="http://schemas.openxmlformats.org/officeDocument/2006/relationships/slide" Id="rId9"/><Relationship Target="slideMasters/slideMaster3.xml" Type="http://schemas.openxmlformats.org/officeDocument/2006/relationships/slideMaster" Id="rId6"/><Relationship Target="slideMasters/slideMaster2.xml" Type="http://schemas.openxmlformats.org/officeDocument/2006/relationships/slideMaster" Id="rId5"/><Relationship Target="notesMasters/notesMaster1.xml" Type="http://schemas.openxmlformats.org/officeDocument/2006/relationships/notesMaster" Id="rId8"/><Relationship Target="slideMasters/slideMaster4.xml" Type="http://schemas.openxmlformats.org/officeDocument/2006/relationships/slideMaster" Id="rId7"/><Relationship Target="slides/slide90.xml" Type="http://schemas.openxmlformats.org/officeDocument/2006/relationships/slide" Id="rId98"/><Relationship Target="slides/slide91.xml" Type="http://schemas.openxmlformats.org/officeDocument/2006/relationships/slide" Id="rId99"/><Relationship Target="slides/slide86.xml" Type="http://schemas.openxmlformats.org/officeDocument/2006/relationships/slide" Id="rId94"/><Relationship Target="slides/slide87.xml" Type="http://schemas.openxmlformats.org/officeDocument/2006/relationships/slide" Id="rId95"/><Relationship Target="slides/slide88.xml" Type="http://schemas.openxmlformats.org/officeDocument/2006/relationships/slide" Id="rId96"/><Relationship Target="slides/slide89.xml" Type="http://schemas.openxmlformats.org/officeDocument/2006/relationships/slide" Id="rId97"/><Relationship Target="slides/slide82.xml" Type="http://schemas.openxmlformats.org/officeDocument/2006/relationships/slide" Id="rId90"/><Relationship Target="slides/slide83.xml" Type="http://schemas.openxmlformats.org/officeDocument/2006/relationships/slide" Id="rId91"/><Relationship Target="slides/slide11.xml" Type="http://schemas.openxmlformats.org/officeDocument/2006/relationships/slide" Id="rId19"/><Relationship Target="slides/slide84.xml" Type="http://schemas.openxmlformats.org/officeDocument/2006/relationships/slide" Id="rId92"/><Relationship Target="slides/slide10.xml" Type="http://schemas.openxmlformats.org/officeDocument/2006/relationships/slide" Id="rId18"/><Relationship Target="slides/slide85.xml" Type="http://schemas.openxmlformats.org/officeDocument/2006/relationships/slide" Id="rId93"/><Relationship Target="slides/slide9.xml" Type="http://schemas.openxmlformats.org/officeDocument/2006/relationships/slide" Id="rId17"/><Relationship Target="slides/slide8.xml" Type="http://schemas.openxmlformats.org/officeDocument/2006/relationships/slide" Id="rId16"/><Relationship Target="slides/slide7.xml" Type="http://schemas.openxmlformats.org/officeDocument/2006/relationships/slide" Id="rId15"/><Relationship Target="slides/slide6.xml" Type="http://schemas.openxmlformats.org/officeDocument/2006/relationships/slide" Id="rId14"/><Relationship Target="slides/slide4.xml" Type="http://schemas.openxmlformats.org/officeDocument/2006/relationships/slide" Id="rId12"/><Relationship Target="slides/slide5.xml" Type="http://schemas.openxmlformats.org/officeDocument/2006/relationships/slide" Id="rId13"/><Relationship Target="slides/slide2.xml" Type="http://schemas.openxmlformats.org/officeDocument/2006/relationships/slide" Id="rId10"/><Relationship Target="slides/slide3.xml" Type="http://schemas.openxmlformats.org/officeDocument/2006/relationships/slide" Id="rId11"/><Relationship Target="slides/slide21.xml" Type="http://schemas.openxmlformats.org/officeDocument/2006/relationships/slide" Id="rId29"/><Relationship Target="slides/slide18.xml" Type="http://schemas.openxmlformats.org/officeDocument/2006/relationships/slide" Id="rId26"/><Relationship Target="slides/slide17.xml" Type="http://schemas.openxmlformats.org/officeDocument/2006/relationships/slide" Id="rId25"/><Relationship Target="slides/slide20.xml" Type="http://schemas.openxmlformats.org/officeDocument/2006/relationships/slide" Id="rId28"/><Relationship Target="slides/slide19.xml" Type="http://schemas.openxmlformats.org/officeDocument/2006/relationships/slide" Id="rId27"/><Relationship Target="slides/slide13.xml" Type="http://schemas.openxmlformats.org/officeDocument/2006/relationships/slide" Id="rId21"/><Relationship Target="slides/slide14.xml" Type="http://schemas.openxmlformats.org/officeDocument/2006/relationships/slide" Id="rId22"/><Relationship Target="slides/slide15.xml" Type="http://schemas.openxmlformats.org/officeDocument/2006/relationships/slide" Id="rId23"/><Relationship Target="slides/slide16.xml" Type="http://schemas.openxmlformats.org/officeDocument/2006/relationships/slide" Id="rId24"/><Relationship Target="slides/slide12.xml" Type="http://schemas.openxmlformats.org/officeDocument/2006/relationships/slide" Id="rId20"/><Relationship Target="slides/slide63.xml" Type="http://schemas.openxmlformats.org/officeDocument/2006/relationships/slide" Id="rId71"/><Relationship Target="slides/slide62.xml" Type="http://schemas.openxmlformats.org/officeDocument/2006/relationships/slide" Id="rId70"/><Relationship Target="slides/slide67.xml" Type="http://schemas.openxmlformats.org/officeDocument/2006/relationships/slide" Id="rId75"/><Relationship Target="slides/slide66.xml" Type="http://schemas.openxmlformats.org/officeDocument/2006/relationships/slide" Id="rId74"/><Relationship Target="slides/slide65.xml" Type="http://schemas.openxmlformats.org/officeDocument/2006/relationships/slide" Id="rId73"/><Relationship Target="slides/slide64.xml" Type="http://schemas.openxmlformats.org/officeDocument/2006/relationships/slide" Id="rId72"/><Relationship Target="slides/slide71.xml" Type="http://schemas.openxmlformats.org/officeDocument/2006/relationships/slide" Id="rId79"/><Relationship Target="slides/slide70.xml" Type="http://schemas.openxmlformats.org/officeDocument/2006/relationships/slide" Id="rId78"/><Relationship Target="slides/slide69.xml" Type="http://schemas.openxmlformats.org/officeDocument/2006/relationships/slide" Id="rId77"/><Relationship Target="slides/slide68.xml" Type="http://schemas.openxmlformats.org/officeDocument/2006/relationships/slide" Id="rId76"/><Relationship Target="slides/slide101.xml" Type="http://schemas.openxmlformats.org/officeDocument/2006/relationships/slide" Id="rId109"/><Relationship Target="slides/slide100.xml" Type="http://schemas.openxmlformats.org/officeDocument/2006/relationships/slide" Id="rId108"/><Relationship Target="slides/slide97.xml" Type="http://schemas.openxmlformats.org/officeDocument/2006/relationships/slide" Id="rId105"/><Relationship Target="slides/slide96.xml" Type="http://schemas.openxmlformats.org/officeDocument/2006/relationships/slide" Id="rId104"/><Relationship Target="slides/slide99.xml" Type="http://schemas.openxmlformats.org/officeDocument/2006/relationships/slide" Id="rId107"/><Relationship Target="slides/slide98.xml" Type="http://schemas.openxmlformats.org/officeDocument/2006/relationships/slide" Id="rId106"/><Relationship Target="slides/slide93.xml" Type="http://schemas.openxmlformats.org/officeDocument/2006/relationships/slide" Id="rId101"/><Relationship Target="slides/slide92.xml" Type="http://schemas.openxmlformats.org/officeDocument/2006/relationships/slide" Id="rId100"/><Relationship Target="slides/slide95.xml" Type="http://schemas.openxmlformats.org/officeDocument/2006/relationships/slide" Id="rId103"/><Relationship Target="slides/slide94.xml" Type="http://schemas.openxmlformats.org/officeDocument/2006/relationships/slide" Id="rId102"/><Relationship Target="slides/slide72.xml" Type="http://schemas.openxmlformats.org/officeDocument/2006/relationships/slide" Id="rId80"/><Relationship Target="slides/slide74.xml" Type="http://schemas.openxmlformats.org/officeDocument/2006/relationships/slide" Id="rId82"/><Relationship Target="slides/slide73.xml" Type="http://schemas.openxmlformats.org/officeDocument/2006/relationships/slide" Id="rId81"/><Relationship Target="slides/slide76.xml" Type="http://schemas.openxmlformats.org/officeDocument/2006/relationships/slide" Id="rId84"/><Relationship Target="slides/slide75.xml" Type="http://schemas.openxmlformats.org/officeDocument/2006/relationships/slide" Id="rId83"/><Relationship Target="slides/slide78.xml" Type="http://schemas.openxmlformats.org/officeDocument/2006/relationships/slide" Id="rId86"/><Relationship Target="slides/slide77.xml" Type="http://schemas.openxmlformats.org/officeDocument/2006/relationships/slide" Id="rId85"/><Relationship Target="slides/slide80.xml" Type="http://schemas.openxmlformats.org/officeDocument/2006/relationships/slide" Id="rId88"/><Relationship Target="slides/slide79.xml" Type="http://schemas.openxmlformats.org/officeDocument/2006/relationships/slide" Id="rId87"/><Relationship Target="slides/slide81.xml" Type="http://schemas.openxmlformats.org/officeDocument/2006/relationships/slide" Id="rId89"/><Relationship Target="slides/slide110.xml" Type="http://schemas.openxmlformats.org/officeDocument/2006/relationships/slide" Id="rId118"/><Relationship Target="slides/slide109.xml" Type="http://schemas.openxmlformats.org/officeDocument/2006/relationships/slide" Id="rId117"/><Relationship Target="slides/slide108.xml" Type="http://schemas.openxmlformats.org/officeDocument/2006/relationships/slide" Id="rId116"/><Relationship Target="slides/slide107.xml" Type="http://schemas.openxmlformats.org/officeDocument/2006/relationships/slide" Id="rId115"/><Relationship Target="slides/slide50.xml" Type="http://schemas.openxmlformats.org/officeDocument/2006/relationships/slide" Id="rId58"/><Relationship Target="slides/slide111.xml" Type="http://schemas.openxmlformats.org/officeDocument/2006/relationships/slide" Id="rId119"/><Relationship Target="slides/slide51.xml" Type="http://schemas.openxmlformats.org/officeDocument/2006/relationships/slide" Id="rId59"/><Relationship Target="slides/slide102.xml" Type="http://schemas.openxmlformats.org/officeDocument/2006/relationships/slide" Id="rId110"/><Relationship Target="slides/slide106.xml" Type="http://schemas.openxmlformats.org/officeDocument/2006/relationships/slide" Id="rId114"/><Relationship Target="slides/slide105.xml" Type="http://schemas.openxmlformats.org/officeDocument/2006/relationships/slide" Id="rId113"/><Relationship Target="slides/slide104.xml" Type="http://schemas.openxmlformats.org/officeDocument/2006/relationships/slide" Id="rId112"/><Relationship Target="slides/slide103.xml" Type="http://schemas.openxmlformats.org/officeDocument/2006/relationships/slide" Id="rId111"/><Relationship Target="slides/slide49.xml" Type="http://schemas.openxmlformats.org/officeDocument/2006/relationships/slide" Id="rId57"/><Relationship Target="slides/slide48.xml" Type="http://schemas.openxmlformats.org/officeDocument/2006/relationships/slide" Id="rId56"/><Relationship Target="slides/slide47.xml" Type="http://schemas.openxmlformats.org/officeDocument/2006/relationships/slide" Id="rId55"/><Relationship Target="slides/slide46.xml" Type="http://schemas.openxmlformats.org/officeDocument/2006/relationships/slide" Id="rId54"/><Relationship Target="slides/slide45.xml" Type="http://schemas.openxmlformats.org/officeDocument/2006/relationships/slide" Id="rId53"/><Relationship Target="slides/slide44.xml" Type="http://schemas.openxmlformats.org/officeDocument/2006/relationships/slide" Id="rId52"/><Relationship Target="slides/slide43.xml" Type="http://schemas.openxmlformats.org/officeDocument/2006/relationships/slide" Id="rId51"/><Relationship Target="slides/slide42.xml" Type="http://schemas.openxmlformats.org/officeDocument/2006/relationships/slide" Id="rId50"/><Relationship Target="slides/slide119.xml" Type="http://schemas.openxmlformats.org/officeDocument/2006/relationships/slide" Id="rId127"/><Relationship Target="slides/slide118.xml" Type="http://schemas.openxmlformats.org/officeDocument/2006/relationships/slide" Id="rId126"/><Relationship Target="slides/slide61.xml" Type="http://schemas.openxmlformats.org/officeDocument/2006/relationships/slide" Id="rId69"/><Relationship Target="slides/slide113.xml" Type="http://schemas.openxmlformats.org/officeDocument/2006/relationships/slide" Id="rId121"/><Relationship Target="slides/slide112.xml" Type="http://schemas.openxmlformats.org/officeDocument/2006/relationships/slide" Id="rId120"/><Relationship Target="slides/slide115.xml" Type="http://schemas.openxmlformats.org/officeDocument/2006/relationships/slide" Id="rId123"/><Relationship Target="slides/slide114.xml" Type="http://schemas.openxmlformats.org/officeDocument/2006/relationships/slide" Id="rId122"/><Relationship Target="slides/slide117.xml" Type="http://schemas.openxmlformats.org/officeDocument/2006/relationships/slide" Id="rId125"/><Relationship Target="slides/slide116.xml" Type="http://schemas.openxmlformats.org/officeDocument/2006/relationships/slide" Id="rId124"/><Relationship Target="slides/slide52.xml" Type="http://schemas.openxmlformats.org/officeDocument/2006/relationships/slide" Id="rId60"/><Relationship Target="slides/slide58.xml" Type="http://schemas.openxmlformats.org/officeDocument/2006/relationships/slide" Id="rId66"/><Relationship Target="slides/slide57.xml" Type="http://schemas.openxmlformats.org/officeDocument/2006/relationships/slide" Id="rId65"/><Relationship Target="slides/slide60.xml" Type="http://schemas.openxmlformats.org/officeDocument/2006/relationships/slide" Id="rId68"/><Relationship Target="slides/slide59.xml" Type="http://schemas.openxmlformats.org/officeDocument/2006/relationships/slide" Id="rId67"/><Relationship Target="slides/slide54.xml" Type="http://schemas.openxmlformats.org/officeDocument/2006/relationships/slide" Id="rId62"/><Relationship Target="slides/slide53.xml" Type="http://schemas.openxmlformats.org/officeDocument/2006/relationships/slide" Id="rId61"/><Relationship Target="slides/slide56.xml" Type="http://schemas.openxmlformats.org/officeDocument/2006/relationships/slide" Id="rId64"/><Relationship Target="slides/slide55.xml" Type="http://schemas.openxmlformats.org/officeDocument/2006/relationships/slide" Id="rId63"/></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 name="Shape 40"/>
        <p:cNvGrpSpPr/>
        <p:nvPr/>
      </p:nvGrpSpPr>
      <p:grpSpPr>
        <a:xfrm>
          <a:off y="0" x="0"/>
          <a:ext cy="0" cx="0"/>
          <a:chOff y="0" x="0"/>
          <a:chExt cy="0" cx="0"/>
        </a:xfrm>
      </p:grpSpPr>
      <p:sp>
        <p:nvSpPr>
          <p:cNvPr id="41" name="Shape 4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2" name="Shape 4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05" name="Shape 10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4" name="Shape 694"/>
        <p:cNvGrpSpPr/>
        <p:nvPr/>
      </p:nvGrpSpPr>
      <p:grpSpPr>
        <a:xfrm>
          <a:off y="0" x="0"/>
          <a:ext cy="0" cx="0"/>
          <a:chOff y="0" x="0"/>
          <a:chExt cy="0" cx="0"/>
        </a:xfrm>
      </p:grpSpPr>
      <p:sp>
        <p:nvSpPr>
          <p:cNvPr id="695" name="Shape 69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96" name="Shape 69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9" name="Shape 699"/>
        <p:cNvGrpSpPr/>
        <p:nvPr/>
      </p:nvGrpSpPr>
      <p:grpSpPr>
        <a:xfrm>
          <a:off y="0" x="0"/>
          <a:ext cy="0" cx="0"/>
          <a:chOff y="0" x="0"/>
          <a:chExt cy="0" cx="0"/>
        </a:xfrm>
      </p:grpSpPr>
      <p:sp>
        <p:nvSpPr>
          <p:cNvPr id="700" name="Shape 70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01" name="Shape 70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5" name="Shape 705"/>
        <p:cNvGrpSpPr/>
        <p:nvPr/>
      </p:nvGrpSpPr>
      <p:grpSpPr>
        <a:xfrm>
          <a:off y="0" x="0"/>
          <a:ext cy="0" cx="0"/>
          <a:chOff y="0" x="0"/>
          <a:chExt cy="0" cx="0"/>
        </a:xfrm>
      </p:grpSpPr>
      <p:sp>
        <p:nvSpPr>
          <p:cNvPr id="706" name="Shape 70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07" name="Shape 70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1" name="Shape 711"/>
        <p:cNvGrpSpPr/>
        <p:nvPr/>
      </p:nvGrpSpPr>
      <p:grpSpPr>
        <a:xfrm>
          <a:off y="0" x="0"/>
          <a:ext cy="0" cx="0"/>
          <a:chOff y="0" x="0"/>
          <a:chExt cy="0" cx="0"/>
        </a:xfrm>
      </p:grpSpPr>
      <p:sp>
        <p:nvSpPr>
          <p:cNvPr id="712" name="Shape 71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13" name="Shape 71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6" name="Shape 716"/>
        <p:cNvGrpSpPr/>
        <p:nvPr/>
      </p:nvGrpSpPr>
      <p:grpSpPr>
        <a:xfrm>
          <a:off y="0" x="0"/>
          <a:ext cy="0" cx="0"/>
          <a:chOff y="0" x="0"/>
          <a:chExt cy="0" cx="0"/>
        </a:xfrm>
      </p:grpSpPr>
      <p:sp>
        <p:nvSpPr>
          <p:cNvPr id="717" name="Shape 71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18" name="Shape 71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1" name="Shape 721"/>
        <p:cNvGrpSpPr/>
        <p:nvPr/>
      </p:nvGrpSpPr>
      <p:grpSpPr>
        <a:xfrm>
          <a:off y="0" x="0"/>
          <a:ext cy="0" cx="0"/>
          <a:chOff y="0" x="0"/>
          <a:chExt cy="0" cx="0"/>
        </a:xfrm>
      </p:grpSpPr>
      <p:sp>
        <p:nvSpPr>
          <p:cNvPr id="722" name="Shape 72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23" name="Shape 72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7" name="Shape 727"/>
        <p:cNvGrpSpPr/>
        <p:nvPr/>
      </p:nvGrpSpPr>
      <p:grpSpPr>
        <a:xfrm>
          <a:off y="0" x="0"/>
          <a:ext cy="0" cx="0"/>
          <a:chOff y="0" x="0"/>
          <a:chExt cy="0" cx="0"/>
        </a:xfrm>
      </p:grpSpPr>
      <p:sp>
        <p:nvSpPr>
          <p:cNvPr id="728" name="Shape 72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29" name="Shape 72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3" name="Shape 733"/>
        <p:cNvGrpSpPr/>
        <p:nvPr/>
      </p:nvGrpSpPr>
      <p:grpSpPr>
        <a:xfrm>
          <a:off y="0" x="0"/>
          <a:ext cy="0" cx="0"/>
          <a:chOff y="0" x="0"/>
          <a:chExt cy="0" cx="0"/>
        </a:xfrm>
      </p:grpSpPr>
      <p:sp>
        <p:nvSpPr>
          <p:cNvPr id="734" name="Shape 73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35" name="Shape 73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9" name="Shape 739"/>
        <p:cNvGrpSpPr/>
        <p:nvPr/>
      </p:nvGrpSpPr>
      <p:grpSpPr>
        <a:xfrm>
          <a:off y="0" x="0"/>
          <a:ext cy="0" cx="0"/>
          <a:chOff y="0" x="0"/>
          <a:chExt cy="0" cx="0"/>
        </a:xfrm>
      </p:grpSpPr>
      <p:sp>
        <p:nvSpPr>
          <p:cNvPr id="740" name="Shape 74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41" name="Shape 74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5" name="Shape 745"/>
        <p:cNvGrpSpPr/>
        <p:nvPr/>
      </p:nvGrpSpPr>
      <p:grpSpPr>
        <a:xfrm>
          <a:off y="0" x="0"/>
          <a:ext cy="0" cx="0"/>
          <a:chOff y="0" x="0"/>
          <a:chExt cy="0" cx="0"/>
        </a:xfrm>
      </p:grpSpPr>
      <p:sp>
        <p:nvSpPr>
          <p:cNvPr id="746" name="Shape 74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47" name="Shape 74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10" name="Shape 1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1" name="Shape 751"/>
        <p:cNvGrpSpPr/>
        <p:nvPr/>
      </p:nvGrpSpPr>
      <p:grpSpPr>
        <a:xfrm>
          <a:off y="0" x="0"/>
          <a:ext cy="0" cx="0"/>
          <a:chOff y="0" x="0"/>
          <a:chExt cy="0" cx="0"/>
        </a:xfrm>
      </p:grpSpPr>
      <p:sp>
        <p:nvSpPr>
          <p:cNvPr id="752" name="Shape 75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53" name="Shape 75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8" name="Shape 758"/>
        <p:cNvGrpSpPr/>
        <p:nvPr/>
      </p:nvGrpSpPr>
      <p:grpSpPr>
        <a:xfrm>
          <a:off y="0" x="0"/>
          <a:ext cy="0" cx="0"/>
          <a:chOff y="0" x="0"/>
          <a:chExt cy="0" cx="0"/>
        </a:xfrm>
      </p:grpSpPr>
      <p:sp>
        <p:nvSpPr>
          <p:cNvPr id="759" name="Shape 75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60" name="Shape 7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5" name="Shape 765"/>
        <p:cNvGrpSpPr/>
        <p:nvPr/>
      </p:nvGrpSpPr>
      <p:grpSpPr>
        <a:xfrm>
          <a:off y="0" x="0"/>
          <a:ext cy="0" cx="0"/>
          <a:chOff y="0" x="0"/>
          <a:chExt cy="0" cx="0"/>
        </a:xfrm>
      </p:grpSpPr>
      <p:sp>
        <p:nvSpPr>
          <p:cNvPr id="766" name="Shape 76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67" name="Shape 76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2" name="Shape 772"/>
        <p:cNvGrpSpPr/>
        <p:nvPr/>
      </p:nvGrpSpPr>
      <p:grpSpPr>
        <a:xfrm>
          <a:off y="0" x="0"/>
          <a:ext cy="0" cx="0"/>
          <a:chOff y="0" x="0"/>
          <a:chExt cy="0" cx="0"/>
        </a:xfrm>
      </p:grpSpPr>
      <p:sp>
        <p:nvSpPr>
          <p:cNvPr id="773" name="Shape 77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74" name="Shape 77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7" name="Shape 777"/>
        <p:cNvGrpSpPr/>
        <p:nvPr/>
      </p:nvGrpSpPr>
      <p:grpSpPr>
        <a:xfrm>
          <a:off y="0" x="0"/>
          <a:ext cy="0" cx="0"/>
          <a:chOff y="0" x="0"/>
          <a:chExt cy="0" cx="0"/>
        </a:xfrm>
      </p:grpSpPr>
      <p:sp>
        <p:nvSpPr>
          <p:cNvPr id="778" name="Shape 77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79" name="Shape 77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2" name="Shape 782"/>
        <p:cNvGrpSpPr/>
        <p:nvPr/>
      </p:nvGrpSpPr>
      <p:grpSpPr>
        <a:xfrm>
          <a:off y="0" x="0"/>
          <a:ext cy="0" cx="0"/>
          <a:chOff y="0" x="0"/>
          <a:chExt cy="0" cx="0"/>
        </a:xfrm>
      </p:grpSpPr>
      <p:sp>
        <p:nvSpPr>
          <p:cNvPr id="783" name="Shape 78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84" name="Shape 7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7" name="Shape 787"/>
        <p:cNvGrpSpPr/>
        <p:nvPr/>
      </p:nvGrpSpPr>
      <p:grpSpPr>
        <a:xfrm>
          <a:off y="0" x="0"/>
          <a:ext cy="0" cx="0"/>
          <a:chOff y="0" x="0"/>
          <a:chExt cy="0" cx="0"/>
        </a:xfrm>
      </p:grpSpPr>
      <p:sp>
        <p:nvSpPr>
          <p:cNvPr id="788" name="Shape 78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89" name="Shape 78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2" name="Shape 792"/>
        <p:cNvGrpSpPr/>
        <p:nvPr/>
      </p:nvGrpSpPr>
      <p:grpSpPr>
        <a:xfrm>
          <a:off y="0" x="0"/>
          <a:ext cy="0" cx="0"/>
          <a:chOff y="0" x="0"/>
          <a:chExt cy="0" cx="0"/>
        </a:xfrm>
      </p:grpSpPr>
      <p:sp>
        <p:nvSpPr>
          <p:cNvPr id="793" name="Shape 79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94" name="Shape 79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8" name="Shape 798"/>
        <p:cNvGrpSpPr/>
        <p:nvPr/>
      </p:nvGrpSpPr>
      <p:grpSpPr>
        <a:xfrm>
          <a:off y="0" x="0"/>
          <a:ext cy="0" cx="0"/>
          <a:chOff y="0" x="0"/>
          <a:chExt cy="0" cx="0"/>
        </a:xfrm>
      </p:grpSpPr>
      <p:sp>
        <p:nvSpPr>
          <p:cNvPr id="799" name="Shape 79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800" name="Shape 80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4" name="Shape 804"/>
        <p:cNvGrpSpPr/>
        <p:nvPr/>
      </p:nvGrpSpPr>
      <p:grpSpPr>
        <a:xfrm>
          <a:off y="0" x="0"/>
          <a:ext cy="0" cx="0"/>
          <a:chOff y="0" x="0"/>
          <a:chExt cy="0" cx="0"/>
        </a:xfrm>
      </p:grpSpPr>
      <p:sp>
        <p:nvSpPr>
          <p:cNvPr id="805" name="Shape 80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806" name="Shape 80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16" name="Shape 11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23" name="Shape 12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29" name="Shape 12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35" name="Shape 13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41" name="Shape 14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48" name="Shape 1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53" name="Shape 15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58" name="Shape 1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0" name="Shape 5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64" name="Shape 16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8" name="Shape 168"/>
        <p:cNvGrpSpPr/>
        <p:nvPr/>
      </p:nvGrpSpPr>
      <p:grpSpPr>
        <a:xfrm>
          <a:off y="0" x="0"/>
          <a:ext cy="0" cx="0"/>
          <a:chOff y="0" x="0"/>
          <a:chExt cy="0" cx="0"/>
        </a:xfrm>
      </p:grpSpPr>
      <p:sp>
        <p:nvSpPr>
          <p:cNvPr id="169" name="Shape 16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70" name="Shape 1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0" name="Shape 180"/>
        <p:cNvGrpSpPr/>
        <p:nvPr/>
      </p:nvGrpSpPr>
      <p:grpSpPr>
        <a:xfrm>
          <a:off y="0" x="0"/>
          <a:ext cy="0" cx="0"/>
          <a:chOff y="0" x="0"/>
          <a:chExt cy="0" cx="0"/>
        </a:xfrm>
      </p:grpSpPr>
      <p:sp>
        <p:nvSpPr>
          <p:cNvPr id="181" name="Shape 18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82" name="Shape 18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3" name="Shape 193"/>
        <p:cNvGrpSpPr/>
        <p:nvPr/>
      </p:nvGrpSpPr>
      <p:grpSpPr>
        <a:xfrm>
          <a:off y="0" x="0"/>
          <a:ext cy="0" cx="0"/>
          <a:chOff y="0" x="0"/>
          <a:chExt cy="0" cx="0"/>
        </a:xfrm>
      </p:grpSpPr>
      <p:sp>
        <p:nvSpPr>
          <p:cNvPr id="194" name="Shape 19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95" name="Shape 19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0" name="Shape 200"/>
        <p:cNvGrpSpPr/>
        <p:nvPr/>
      </p:nvGrpSpPr>
      <p:grpSpPr>
        <a:xfrm>
          <a:off y="0" x="0"/>
          <a:ext cy="0" cx="0"/>
          <a:chOff y="0" x="0"/>
          <a:chExt cy="0" cx="0"/>
        </a:xfrm>
      </p:grpSpPr>
      <p:sp>
        <p:nvSpPr>
          <p:cNvPr id="201" name="Shape 20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02" name="Shape 20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6" name="Shape 206"/>
        <p:cNvGrpSpPr/>
        <p:nvPr/>
      </p:nvGrpSpPr>
      <p:grpSpPr>
        <a:xfrm>
          <a:off y="0" x="0"/>
          <a:ext cy="0" cx="0"/>
          <a:chOff y="0" x="0"/>
          <a:chExt cy="0" cx="0"/>
        </a:xfrm>
      </p:grpSpPr>
      <p:sp>
        <p:nvSpPr>
          <p:cNvPr id="207" name="Shape 20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08" name="Shape 20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1" name="Shape 211"/>
        <p:cNvGrpSpPr/>
        <p:nvPr/>
      </p:nvGrpSpPr>
      <p:grpSpPr>
        <a:xfrm>
          <a:off y="0" x="0"/>
          <a:ext cy="0" cx="0"/>
          <a:chOff y="0" x="0"/>
          <a:chExt cy="0" cx="0"/>
        </a:xfrm>
      </p:grpSpPr>
      <p:sp>
        <p:nvSpPr>
          <p:cNvPr id="212" name="Shape 21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13" name="Shape 21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6" name="Shape 216"/>
        <p:cNvGrpSpPr/>
        <p:nvPr/>
      </p:nvGrpSpPr>
      <p:grpSpPr>
        <a:xfrm>
          <a:off y="0" x="0"/>
          <a:ext cy="0" cx="0"/>
          <a:chOff y="0" x="0"/>
          <a:chExt cy="0" cx="0"/>
        </a:xfrm>
      </p:grpSpPr>
      <p:sp>
        <p:nvSpPr>
          <p:cNvPr id="217" name="Shape 21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18" name="Shape 21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3" name="Shape 223"/>
        <p:cNvGrpSpPr/>
        <p:nvPr/>
      </p:nvGrpSpPr>
      <p:grpSpPr>
        <a:xfrm>
          <a:off y="0" x="0"/>
          <a:ext cy="0" cx="0"/>
          <a:chOff y="0" x="0"/>
          <a:chExt cy="0" cx="0"/>
        </a:xfrm>
      </p:grpSpPr>
      <p:sp>
        <p:nvSpPr>
          <p:cNvPr id="224" name="Shape 22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25" name="Shape 22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1" name="Shape 231"/>
        <p:cNvGrpSpPr/>
        <p:nvPr/>
      </p:nvGrpSpPr>
      <p:grpSpPr>
        <a:xfrm>
          <a:off y="0" x="0"/>
          <a:ext cy="0" cx="0"/>
          <a:chOff y="0" x="0"/>
          <a:chExt cy="0" cx="0"/>
        </a:xfrm>
      </p:grpSpPr>
      <p:sp>
        <p:nvSpPr>
          <p:cNvPr id="232" name="Shape 23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33" name="Shape 23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8" name="Shape 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7" name="Shape 237"/>
        <p:cNvGrpSpPr/>
        <p:nvPr/>
      </p:nvGrpSpPr>
      <p:grpSpPr>
        <a:xfrm>
          <a:off y="0" x="0"/>
          <a:ext cy="0" cx="0"/>
          <a:chOff y="0" x="0"/>
          <a:chExt cy="0" cx="0"/>
        </a:xfrm>
      </p:grpSpPr>
      <p:sp>
        <p:nvSpPr>
          <p:cNvPr id="238" name="Shape 23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39" name="Shape 23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3" name="Shape 243"/>
        <p:cNvGrpSpPr/>
        <p:nvPr/>
      </p:nvGrpSpPr>
      <p:grpSpPr>
        <a:xfrm>
          <a:off y="0" x="0"/>
          <a:ext cy="0" cx="0"/>
          <a:chOff y="0" x="0"/>
          <a:chExt cy="0" cx="0"/>
        </a:xfrm>
      </p:grpSpPr>
      <p:sp>
        <p:nvSpPr>
          <p:cNvPr id="244" name="Shape 24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45" name="Shape 24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8" name="Shape 248"/>
        <p:cNvGrpSpPr/>
        <p:nvPr/>
      </p:nvGrpSpPr>
      <p:grpSpPr>
        <a:xfrm>
          <a:off y="0" x="0"/>
          <a:ext cy="0" cx="0"/>
          <a:chOff y="0" x="0"/>
          <a:chExt cy="0" cx="0"/>
        </a:xfrm>
      </p:grpSpPr>
      <p:sp>
        <p:nvSpPr>
          <p:cNvPr id="249" name="Shape 24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50" name="Shape 25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3" name="Shape 253"/>
        <p:cNvGrpSpPr/>
        <p:nvPr/>
      </p:nvGrpSpPr>
      <p:grpSpPr>
        <a:xfrm>
          <a:off y="0" x="0"/>
          <a:ext cy="0" cx="0"/>
          <a:chOff y="0" x="0"/>
          <a:chExt cy="0" cx="0"/>
        </a:xfrm>
      </p:grpSpPr>
      <p:sp>
        <p:nvSpPr>
          <p:cNvPr id="254" name="Shape 25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55" name="Shape 25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62" name="Shape 26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7" name="Shape 267"/>
        <p:cNvGrpSpPr/>
        <p:nvPr/>
      </p:nvGrpSpPr>
      <p:grpSpPr>
        <a:xfrm>
          <a:off y="0" x="0"/>
          <a:ext cy="0" cx="0"/>
          <a:chOff y="0" x="0"/>
          <a:chExt cy="0" cx="0"/>
        </a:xfrm>
      </p:grpSpPr>
      <p:sp>
        <p:nvSpPr>
          <p:cNvPr id="268" name="Shape 26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69" name="Shape 26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2" name="Shape 272"/>
        <p:cNvGrpSpPr/>
        <p:nvPr/>
      </p:nvGrpSpPr>
      <p:grpSpPr>
        <a:xfrm>
          <a:off y="0" x="0"/>
          <a:ext cy="0" cx="0"/>
          <a:chOff y="0" x="0"/>
          <a:chExt cy="0" cx="0"/>
        </a:xfrm>
      </p:grpSpPr>
      <p:sp>
        <p:nvSpPr>
          <p:cNvPr id="273" name="Shape 27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74" name="Shape 27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7" name="Shape 277"/>
        <p:cNvGrpSpPr/>
        <p:nvPr/>
      </p:nvGrpSpPr>
      <p:grpSpPr>
        <a:xfrm>
          <a:off y="0" x="0"/>
          <a:ext cy="0" cx="0"/>
          <a:chOff y="0" x="0"/>
          <a:chExt cy="0" cx="0"/>
        </a:xfrm>
      </p:grpSpPr>
      <p:sp>
        <p:nvSpPr>
          <p:cNvPr id="278" name="Shape 27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79" name="Shape 2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8" name="Shape 288"/>
        <p:cNvGrpSpPr/>
        <p:nvPr/>
      </p:nvGrpSpPr>
      <p:grpSpPr>
        <a:xfrm>
          <a:off y="0" x="0"/>
          <a:ext cy="0" cx="0"/>
          <a:chOff y="0" x="0"/>
          <a:chExt cy="0" cx="0"/>
        </a:xfrm>
      </p:grpSpPr>
      <p:sp>
        <p:nvSpPr>
          <p:cNvPr id="289" name="Shape 28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90" name="Shape 29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0" name="Shape 300"/>
        <p:cNvGrpSpPr/>
        <p:nvPr/>
      </p:nvGrpSpPr>
      <p:grpSpPr>
        <a:xfrm>
          <a:off y="0" x="0"/>
          <a:ext cy="0" cx="0"/>
          <a:chOff y="0" x="0"/>
          <a:chExt cy="0" cx="0"/>
        </a:xfrm>
      </p:grpSpPr>
      <p:sp>
        <p:nvSpPr>
          <p:cNvPr id="301" name="Shape 30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02" name="Shape 3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6" name="Shape 6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7" name="Shape 307"/>
        <p:cNvGrpSpPr/>
        <p:nvPr/>
      </p:nvGrpSpPr>
      <p:grpSpPr>
        <a:xfrm>
          <a:off y="0" x="0"/>
          <a:ext cy="0" cx="0"/>
          <a:chOff y="0" x="0"/>
          <a:chExt cy="0" cx="0"/>
        </a:xfrm>
      </p:grpSpPr>
      <p:sp>
        <p:nvSpPr>
          <p:cNvPr id="308" name="Shape 30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09" name="Shape 30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4" name="Shape 314"/>
        <p:cNvGrpSpPr/>
        <p:nvPr/>
      </p:nvGrpSpPr>
      <p:grpSpPr>
        <a:xfrm>
          <a:off y="0" x="0"/>
          <a:ext cy="0" cx="0"/>
          <a:chOff y="0" x="0"/>
          <a:chExt cy="0" cx="0"/>
        </a:xfrm>
      </p:grpSpPr>
      <p:sp>
        <p:nvSpPr>
          <p:cNvPr id="315" name="Shape 31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16" name="Shape 3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9" name="Shape 319"/>
        <p:cNvGrpSpPr/>
        <p:nvPr/>
      </p:nvGrpSpPr>
      <p:grpSpPr>
        <a:xfrm>
          <a:off y="0" x="0"/>
          <a:ext cy="0" cx="0"/>
          <a:chOff y="0" x="0"/>
          <a:chExt cy="0" cx="0"/>
        </a:xfrm>
      </p:grpSpPr>
      <p:sp>
        <p:nvSpPr>
          <p:cNvPr id="320" name="Shape 32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21" name="Shape 32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4" name="Shape 324"/>
        <p:cNvGrpSpPr/>
        <p:nvPr/>
      </p:nvGrpSpPr>
      <p:grpSpPr>
        <a:xfrm>
          <a:off y="0" x="0"/>
          <a:ext cy="0" cx="0"/>
          <a:chOff y="0" x="0"/>
          <a:chExt cy="0" cx="0"/>
        </a:xfrm>
      </p:grpSpPr>
      <p:sp>
        <p:nvSpPr>
          <p:cNvPr id="325" name="Shape 32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26" name="Shape 32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0" name="Shape 330"/>
        <p:cNvGrpSpPr/>
        <p:nvPr/>
      </p:nvGrpSpPr>
      <p:grpSpPr>
        <a:xfrm>
          <a:off y="0" x="0"/>
          <a:ext cy="0" cx="0"/>
          <a:chOff y="0" x="0"/>
          <a:chExt cy="0" cx="0"/>
        </a:xfrm>
      </p:grpSpPr>
      <p:sp>
        <p:nvSpPr>
          <p:cNvPr id="331" name="Shape 33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32" name="Shape 33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6" name="Shape 336"/>
        <p:cNvGrpSpPr/>
        <p:nvPr/>
      </p:nvGrpSpPr>
      <p:grpSpPr>
        <a:xfrm>
          <a:off y="0" x="0"/>
          <a:ext cy="0" cx="0"/>
          <a:chOff y="0" x="0"/>
          <a:chExt cy="0" cx="0"/>
        </a:xfrm>
      </p:grpSpPr>
      <p:sp>
        <p:nvSpPr>
          <p:cNvPr id="337" name="Shape 33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38" name="Shape 33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4" name="Shape 344"/>
        <p:cNvGrpSpPr/>
        <p:nvPr/>
      </p:nvGrpSpPr>
      <p:grpSpPr>
        <a:xfrm>
          <a:off y="0" x="0"/>
          <a:ext cy="0" cx="0"/>
          <a:chOff y="0" x="0"/>
          <a:chExt cy="0" cx="0"/>
        </a:xfrm>
      </p:grpSpPr>
      <p:sp>
        <p:nvSpPr>
          <p:cNvPr id="345" name="Shape 34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46" name="Shape 34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2" name="Shape 352"/>
        <p:cNvGrpSpPr/>
        <p:nvPr/>
      </p:nvGrpSpPr>
      <p:grpSpPr>
        <a:xfrm>
          <a:off y="0" x="0"/>
          <a:ext cy="0" cx="0"/>
          <a:chOff y="0" x="0"/>
          <a:chExt cy="0" cx="0"/>
        </a:xfrm>
      </p:grpSpPr>
      <p:sp>
        <p:nvSpPr>
          <p:cNvPr id="353" name="Shape 35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54" name="Shape 3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9" name="Shape 359"/>
        <p:cNvGrpSpPr/>
        <p:nvPr/>
      </p:nvGrpSpPr>
      <p:grpSpPr>
        <a:xfrm>
          <a:off y="0" x="0"/>
          <a:ext cy="0" cx="0"/>
          <a:chOff y="0" x="0"/>
          <a:chExt cy="0" cx="0"/>
        </a:xfrm>
      </p:grpSpPr>
      <p:sp>
        <p:nvSpPr>
          <p:cNvPr id="360" name="Shape 36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61" name="Shape 36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6" name="Shape 366"/>
        <p:cNvGrpSpPr/>
        <p:nvPr/>
      </p:nvGrpSpPr>
      <p:grpSpPr>
        <a:xfrm>
          <a:off y="0" x="0"/>
          <a:ext cy="0" cx="0"/>
          <a:chOff y="0" x="0"/>
          <a:chExt cy="0" cx="0"/>
        </a:xfrm>
      </p:grpSpPr>
      <p:sp>
        <p:nvSpPr>
          <p:cNvPr id="367" name="Shape 36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68" name="Shape 36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4" name="Shape 7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3" name="Shape 373"/>
        <p:cNvGrpSpPr/>
        <p:nvPr/>
      </p:nvGrpSpPr>
      <p:grpSpPr>
        <a:xfrm>
          <a:off y="0" x="0"/>
          <a:ext cy="0" cx="0"/>
          <a:chOff y="0" x="0"/>
          <a:chExt cy="0" cx="0"/>
        </a:xfrm>
      </p:grpSpPr>
      <p:sp>
        <p:nvSpPr>
          <p:cNvPr id="374" name="Shape 37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75" name="Shape 37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0" name="Shape 380"/>
        <p:cNvGrpSpPr/>
        <p:nvPr/>
      </p:nvGrpSpPr>
      <p:grpSpPr>
        <a:xfrm>
          <a:off y="0" x="0"/>
          <a:ext cy="0" cx="0"/>
          <a:chOff y="0" x="0"/>
          <a:chExt cy="0" cx="0"/>
        </a:xfrm>
      </p:grpSpPr>
      <p:sp>
        <p:nvSpPr>
          <p:cNvPr id="381" name="Shape 38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82" name="Shape 3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9" name="Shape 389"/>
        <p:cNvGrpSpPr/>
        <p:nvPr/>
      </p:nvGrpSpPr>
      <p:grpSpPr>
        <a:xfrm>
          <a:off y="0" x="0"/>
          <a:ext cy="0" cx="0"/>
          <a:chOff y="0" x="0"/>
          <a:chExt cy="0" cx="0"/>
        </a:xfrm>
      </p:grpSpPr>
      <p:sp>
        <p:nvSpPr>
          <p:cNvPr id="390" name="Shape 39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91" name="Shape 39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9" name="Shape 399"/>
        <p:cNvGrpSpPr/>
        <p:nvPr/>
      </p:nvGrpSpPr>
      <p:grpSpPr>
        <a:xfrm>
          <a:off y="0" x="0"/>
          <a:ext cy="0" cx="0"/>
          <a:chOff y="0" x="0"/>
          <a:chExt cy="0" cx="0"/>
        </a:xfrm>
      </p:grpSpPr>
      <p:sp>
        <p:nvSpPr>
          <p:cNvPr id="400" name="Shape 40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01" name="Shape 40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9" name="Shape 409"/>
        <p:cNvGrpSpPr/>
        <p:nvPr/>
      </p:nvGrpSpPr>
      <p:grpSpPr>
        <a:xfrm>
          <a:off y="0" x="0"/>
          <a:ext cy="0" cx="0"/>
          <a:chOff y="0" x="0"/>
          <a:chExt cy="0" cx="0"/>
        </a:xfrm>
      </p:grpSpPr>
      <p:sp>
        <p:nvSpPr>
          <p:cNvPr id="410" name="Shape 41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11" name="Shape 41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0" name="Shape 420"/>
        <p:cNvGrpSpPr/>
        <p:nvPr/>
      </p:nvGrpSpPr>
      <p:grpSpPr>
        <a:xfrm>
          <a:off y="0" x="0"/>
          <a:ext cy="0" cx="0"/>
          <a:chOff y="0" x="0"/>
          <a:chExt cy="0" cx="0"/>
        </a:xfrm>
      </p:grpSpPr>
      <p:sp>
        <p:nvSpPr>
          <p:cNvPr id="421" name="Shape 42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22" name="Shape 4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6" name="Shape 426"/>
        <p:cNvGrpSpPr/>
        <p:nvPr/>
      </p:nvGrpSpPr>
      <p:grpSpPr>
        <a:xfrm>
          <a:off y="0" x="0"/>
          <a:ext cy="0" cx="0"/>
          <a:chOff y="0" x="0"/>
          <a:chExt cy="0" cx="0"/>
        </a:xfrm>
      </p:grpSpPr>
      <p:sp>
        <p:nvSpPr>
          <p:cNvPr id="427" name="Shape 42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28" name="Shape 42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2" name="Shape 432"/>
        <p:cNvGrpSpPr/>
        <p:nvPr/>
      </p:nvGrpSpPr>
      <p:grpSpPr>
        <a:xfrm>
          <a:off y="0" x="0"/>
          <a:ext cy="0" cx="0"/>
          <a:chOff y="0" x="0"/>
          <a:chExt cy="0" cx="0"/>
        </a:xfrm>
      </p:grpSpPr>
      <p:sp>
        <p:nvSpPr>
          <p:cNvPr id="433" name="Shape 43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34" name="Shape 4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7" name="Shape 437"/>
        <p:cNvGrpSpPr/>
        <p:nvPr/>
      </p:nvGrpSpPr>
      <p:grpSpPr>
        <a:xfrm>
          <a:off y="0" x="0"/>
          <a:ext cy="0" cx="0"/>
          <a:chOff y="0" x="0"/>
          <a:chExt cy="0" cx="0"/>
        </a:xfrm>
      </p:grpSpPr>
      <p:sp>
        <p:nvSpPr>
          <p:cNvPr id="438" name="Shape 43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39" name="Shape 43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2" name="Shape 442"/>
        <p:cNvGrpSpPr/>
        <p:nvPr/>
      </p:nvGrpSpPr>
      <p:grpSpPr>
        <a:xfrm>
          <a:off y="0" x="0"/>
          <a:ext cy="0" cx="0"/>
          <a:chOff y="0" x="0"/>
          <a:chExt cy="0" cx="0"/>
        </a:xfrm>
      </p:grpSpPr>
      <p:sp>
        <p:nvSpPr>
          <p:cNvPr id="443" name="Shape 44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44" name="Shape 44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81" name="Shape 8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8" name="Shape 448"/>
        <p:cNvGrpSpPr/>
        <p:nvPr/>
      </p:nvGrpSpPr>
      <p:grpSpPr>
        <a:xfrm>
          <a:off y="0" x="0"/>
          <a:ext cy="0" cx="0"/>
          <a:chOff y="0" x="0"/>
          <a:chExt cy="0" cx="0"/>
        </a:xfrm>
      </p:grpSpPr>
      <p:sp>
        <p:nvSpPr>
          <p:cNvPr id="449" name="Shape 44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50" name="Shape 45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5" name="Shape 455"/>
        <p:cNvGrpSpPr/>
        <p:nvPr/>
      </p:nvGrpSpPr>
      <p:grpSpPr>
        <a:xfrm>
          <a:off y="0" x="0"/>
          <a:ext cy="0" cx="0"/>
          <a:chOff y="0" x="0"/>
          <a:chExt cy="0" cx="0"/>
        </a:xfrm>
      </p:grpSpPr>
      <p:sp>
        <p:nvSpPr>
          <p:cNvPr id="456" name="Shape 45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57" name="Shape 45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1" name="Shape 461"/>
        <p:cNvGrpSpPr/>
        <p:nvPr/>
      </p:nvGrpSpPr>
      <p:grpSpPr>
        <a:xfrm>
          <a:off y="0" x="0"/>
          <a:ext cy="0" cx="0"/>
          <a:chOff y="0" x="0"/>
          <a:chExt cy="0" cx="0"/>
        </a:xfrm>
      </p:grpSpPr>
      <p:sp>
        <p:nvSpPr>
          <p:cNvPr id="462" name="Shape 46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63" name="Shape 46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7" name="Shape 467"/>
        <p:cNvGrpSpPr/>
        <p:nvPr/>
      </p:nvGrpSpPr>
      <p:grpSpPr>
        <a:xfrm>
          <a:off y="0" x="0"/>
          <a:ext cy="0" cx="0"/>
          <a:chOff y="0" x="0"/>
          <a:chExt cy="0" cx="0"/>
        </a:xfrm>
      </p:grpSpPr>
      <p:sp>
        <p:nvSpPr>
          <p:cNvPr id="468" name="Shape 46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69" name="Shape 46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2" name="Shape 472"/>
        <p:cNvGrpSpPr/>
        <p:nvPr/>
      </p:nvGrpSpPr>
      <p:grpSpPr>
        <a:xfrm>
          <a:off y="0" x="0"/>
          <a:ext cy="0" cx="0"/>
          <a:chOff y="0" x="0"/>
          <a:chExt cy="0" cx="0"/>
        </a:xfrm>
      </p:grpSpPr>
      <p:sp>
        <p:nvSpPr>
          <p:cNvPr id="473" name="Shape 47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74" name="Shape 47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7" name="Shape 477"/>
        <p:cNvGrpSpPr/>
        <p:nvPr/>
      </p:nvGrpSpPr>
      <p:grpSpPr>
        <a:xfrm>
          <a:off y="0" x="0"/>
          <a:ext cy="0" cx="0"/>
          <a:chOff y="0" x="0"/>
          <a:chExt cy="0" cx="0"/>
        </a:xfrm>
      </p:grpSpPr>
      <p:sp>
        <p:nvSpPr>
          <p:cNvPr id="478" name="Shape 47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79" name="Shape 4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3" name="Shape 483"/>
        <p:cNvGrpSpPr/>
        <p:nvPr/>
      </p:nvGrpSpPr>
      <p:grpSpPr>
        <a:xfrm>
          <a:off y="0" x="0"/>
          <a:ext cy="0" cx="0"/>
          <a:chOff y="0" x="0"/>
          <a:chExt cy="0" cx="0"/>
        </a:xfrm>
      </p:grpSpPr>
      <p:sp>
        <p:nvSpPr>
          <p:cNvPr id="484" name="Shape 48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85" name="Shape 48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9" name="Shape 489"/>
        <p:cNvGrpSpPr/>
        <p:nvPr/>
      </p:nvGrpSpPr>
      <p:grpSpPr>
        <a:xfrm>
          <a:off y="0" x="0"/>
          <a:ext cy="0" cx="0"/>
          <a:chOff y="0" x="0"/>
          <a:chExt cy="0" cx="0"/>
        </a:xfrm>
      </p:grpSpPr>
      <p:sp>
        <p:nvSpPr>
          <p:cNvPr id="490" name="Shape 49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91" name="Shape 4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6" name="Shape 496"/>
        <p:cNvGrpSpPr/>
        <p:nvPr/>
      </p:nvGrpSpPr>
      <p:grpSpPr>
        <a:xfrm>
          <a:off y="0" x="0"/>
          <a:ext cy="0" cx="0"/>
          <a:chOff y="0" x="0"/>
          <a:chExt cy="0" cx="0"/>
        </a:xfrm>
      </p:grpSpPr>
      <p:sp>
        <p:nvSpPr>
          <p:cNvPr id="497" name="Shape 49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98" name="Shape 49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3" name="Shape 503"/>
        <p:cNvGrpSpPr/>
        <p:nvPr/>
      </p:nvGrpSpPr>
      <p:grpSpPr>
        <a:xfrm>
          <a:off y="0" x="0"/>
          <a:ext cy="0" cx="0"/>
          <a:chOff y="0" x="0"/>
          <a:chExt cy="0" cx="0"/>
        </a:xfrm>
      </p:grpSpPr>
      <p:sp>
        <p:nvSpPr>
          <p:cNvPr id="504" name="Shape 50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05" name="Shape 50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88" name="Shape 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0" name="Shape 510"/>
        <p:cNvGrpSpPr/>
        <p:nvPr/>
      </p:nvGrpSpPr>
      <p:grpSpPr>
        <a:xfrm>
          <a:off y="0" x="0"/>
          <a:ext cy="0" cx="0"/>
          <a:chOff y="0" x="0"/>
          <a:chExt cy="0" cx="0"/>
        </a:xfrm>
      </p:grpSpPr>
      <p:sp>
        <p:nvSpPr>
          <p:cNvPr id="511" name="Shape 51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12" name="Shape 51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7" name="Shape 517"/>
        <p:cNvGrpSpPr/>
        <p:nvPr/>
      </p:nvGrpSpPr>
      <p:grpSpPr>
        <a:xfrm>
          <a:off y="0" x="0"/>
          <a:ext cy="0" cx="0"/>
          <a:chOff y="0" x="0"/>
          <a:chExt cy="0" cx="0"/>
        </a:xfrm>
      </p:grpSpPr>
      <p:sp>
        <p:nvSpPr>
          <p:cNvPr id="518" name="Shape 51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19" name="Shape 51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2" name="Shape 522"/>
        <p:cNvGrpSpPr/>
        <p:nvPr/>
      </p:nvGrpSpPr>
      <p:grpSpPr>
        <a:xfrm>
          <a:off y="0" x="0"/>
          <a:ext cy="0" cx="0"/>
          <a:chOff y="0" x="0"/>
          <a:chExt cy="0" cx="0"/>
        </a:xfrm>
      </p:grpSpPr>
      <p:sp>
        <p:nvSpPr>
          <p:cNvPr id="523" name="Shape 52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24" name="Shape 52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7" name="Shape 527"/>
        <p:cNvGrpSpPr/>
        <p:nvPr/>
      </p:nvGrpSpPr>
      <p:grpSpPr>
        <a:xfrm>
          <a:off y="0" x="0"/>
          <a:ext cy="0" cx="0"/>
          <a:chOff y="0" x="0"/>
          <a:chExt cy="0" cx="0"/>
        </a:xfrm>
      </p:grpSpPr>
      <p:sp>
        <p:nvSpPr>
          <p:cNvPr id="528" name="Shape 52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29" name="Shape 52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3" name="Shape 533"/>
        <p:cNvGrpSpPr/>
        <p:nvPr/>
      </p:nvGrpSpPr>
      <p:grpSpPr>
        <a:xfrm>
          <a:off y="0" x="0"/>
          <a:ext cy="0" cx="0"/>
          <a:chOff y="0" x="0"/>
          <a:chExt cy="0" cx="0"/>
        </a:xfrm>
      </p:grpSpPr>
      <p:sp>
        <p:nvSpPr>
          <p:cNvPr id="534" name="Shape 53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35" name="Shape 53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9" name="Shape 539"/>
        <p:cNvGrpSpPr/>
        <p:nvPr/>
      </p:nvGrpSpPr>
      <p:grpSpPr>
        <a:xfrm>
          <a:off y="0" x="0"/>
          <a:ext cy="0" cx="0"/>
          <a:chOff y="0" x="0"/>
          <a:chExt cy="0" cx="0"/>
        </a:xfrm>
      </p:grpSpPr>
      <p:sp>
        <p:nvSpPr>
          <p:cNvPr id="540" name="Shape 54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41" name="Shape 54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7" name="Shape 547"/>
        <p:cNvGrpSpPr/>
        <p:nvPr/>
      </p:nvGrpSpPr>
      <p:grpSpPr>
        <a:xfrm>
          <a:off y="0" x="0"/>
          <a:ext cy="0" cx="0"/>
          <a:chOff y="0" x="0"/>
          <a:chExt cy="0" cx="0"/>
        </a:xfrm>
      </p:grpSpPr>
      <p:sp>
        <p:nvSpPr>
          <p:cNvPr id="548" name="Shape 54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49" name="Shape 54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5" name="Shape 555"/>
        <p:cNvGrpSpPr/>
        <p:nvPr/>
      </p:nvGrpSpPr>
      <p:grpSpPr>
        <a:xfrm>
          <a:off y="0" x="0"/>
          <a:ext cy="0" cx="0"/>
          <a:chOff y="0" x="0"/>
          <a:chExt cy="0" cx="0"/>
        </a:xfrm>
      </p:grpSpPr>
      <p:sp>
        <p:nvSpPr>
          <p:cNvPr id="556" name="Shape 55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57" name="Shape 55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2" name="Shape 562"/>
        <p:cNvGrpSpPr/>
        <p:nvPr/>
      </p:nvGrpSpPr>
      <p:grpSpPr>
        <a:xfrm>
          <a:off y="0" x="0"/>
          <a:ext cy="0" cx="0"/>
          <a:chOff y="0" x="0"/>
          <a:chExt cy="0" cx="0"/>
        </a:xfrm>
      </p:grpSpPr>
      <p:sp>
        <p:nvSpPr>
          <p:cNvPr id="563" name="Shape 56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64" name="Shape 56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9" name="Shape 569"/>
        <p:cNvGrpSpPr/>
        <p:nvPr/>
      </p:nvGrpSpPr>
      <p:grpSpPr>
        <a:xfrm>
          <a:off y="0" x="0"/>
          <a:ext cy="0" cx="0"/>
          <a:chOff y="0" x="0"/>
          <a:chExt cy="0" cx="0"/>
        </a:xfrm>
      </p:grpSpPr>
      <p:sp>
        <p:nvSpPr>
          <p:cNvPr id="570" name="Shape 57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71" name="Shape 57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94" name="Shape 9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4" name="Shape 574"/>
        <p:cNvGrpSpPr/>
        <p:nvPr/>
      </p:nvGrpSpPr>
      <p:grpSpPr>
        <a:xfrm>
          <a:off y="0" x="0"/>
          <a:ext cy="0" cx="0"/>
          <a:chOff y="0" x="0"/>
          <a:chExt cy="0" cx="0"/>
        </a:xfrm>
      </p:grpSpPr>
      <p:sp>
        <p:nvSpPr>
          <p:cNvPr id="575" name="Shape 57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76" name="Shape 57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9" name="Shape 579"/>
        <p:cNvGrpSpPr/>
        <p:nvPr/>
      </p:nvGrpSpPr>
      <p:grpSpPr>
        <a:xfrm>
          <a:off y="0" x="0"/>
          <a:ext cy="0" cx="0"/>
          <a:chOff y="0" x="0"/>
          <a:chExt cy="0" cx="0"/>
        </a:xfrm>
      </p:grpSpPr>
      <p:sp>
        <p:nvSpPr>
          <p:cNvPr id="580" name="Shape 58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81" name="Shape 58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5" name="Shape 585"/>
        <p:cNvGrpSpPr/>
        <p:nvPr/>
      </p:nvGrpSpPr>
      <p:grpSpPr>
        <a:xfrm>
          <a:off y="0" x="0"/>
          <a:ext cy="0" cx="0"/>
          <a:chOff y="0" x="0"/>
          <a:chExt cy="0" cx="0"/>
        </a:xfrm>
      </p:grpSpPr>
      <p:sp>
        <p:nvSpPr>
          <p:cNvPr id="586" name="Shape 58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87" name="Shape 58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1" name="Shape 591"/>
        <p:cNvGrpSpPr/>
        <p:nvPr/>
      </p:nvGrpSpPr>
      <p:grpSpPr>
        <a:xfrm>
          <a:off y="0" x="0"/>
          <a:ext cy="0" cx="0"/>
          <a:chOff y="0" x="0"/>
          <a:chExt cy="0" cx="0"/>
        </a:xfrm>
      </p:grpSpPr>
      <p:sp>
        <p:nvSpPr>
          <p:cNvPr id="592" name="Shape 59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93" name="Shape 59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7" name="Shape 597"/>
        <p:cNvGrpSpPr/>
        <p:nvPr/>
      </p:nvGrpSpPr>
      <p:grpSpPr>
        <a:xfrm>
          <a:off y="0" x="0"/>
          <a:ext cy="0" cx="0"/>
          <a:chOff y="0" x="0"/>
          <a:chExt cy="0" cx="0"/>
        </a:xfrm>
      </p:grpSpPr>
      <p:sp>
        <p:nvSpPr>
          <p:cNvPr id="598" name="Shape 59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599" name="Shape 59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3" name="Shape 603"/>
        <p:cNvGrpSpPr/>
        <p:nvPr/>
      </p:nvGrpSpPr>
      <p:grpSpPr>
        <a:xfrm>
          <a:off y="0" x="0"/>
          <a:ext cy="0" cx="0"/>
          <a:chOff y="0" x="0"/>
          <a:chExt cy="0" cx="0"/>
        </a:xfrm>
      </p:grpSpPr>
      <p:sp>
        <p:nvSpPr>
          <p:cNvPr id="604" name="Shape 60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05" name="Shape 60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9" name="Shape 609"/>
        <p:cNvGrpSpPr/>
        <p:nvPr/>
      </p:nvGrpSpPr>
      <p:grpSpPr>
        <a:xfrm>
          <a:off y="0" x="0"/>
          <a:ext cy="0" cx="0"/>
          <a:chOff y="0" x="0"/>
          <a:chExt cy="0" cx="0"/>
        </a:xfrm>
      </p:grpSpPr>
      <p:sp>
        <p:nvSpPr>
          <p:cNvPr id="610" name="Shape 61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11" name="Shape 61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5" name="Shape 615"/>
        <p:cNvGrpSpPr/>
        <p:nvPr/>
      </p:nvGrpSpPr>
      <p:grpSpPr>
        <a:xfrm>
          <a:off y="0" x="0"/>
          <a:ext cy="0" cx="0"/>
          <a:chOff y="0" x="0"/>
          <a:chExt cy="0" cx="0"/>
        </a:xfrm>
      </p:grpSpPr>
      <p:sp>
        <p:nvSpPr>
          <p:cNvPr id="616" name="Shape 61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17" name="Shape 61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0" name="Shape 620"/>
        <p:cNvGrpSpPr/>
        <p:nvPr/>
      </p:nvGrpSpPr>
      <p:grpSpPr>
        <a:xfrm>
          <a:off y="0" x="0"/>
          <a:ext cy="0" cx="0"/>
          <a:chOff y="0" x="0"/>
          <a:chExt cy="0" cx="0"/>
        </a:xfrm>
      </p:grpSpPr>
      <p:sp>
        <p:nvSpPr>
          <p:cNvPr id="621" name="Shape 62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22" name="Shape 62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5" name="Shape 625"/>
        <p:cNvGrpSpPr/>
        <p:nvPr/>
      </p:nvGrpSpPr>
      <p:grpSpPr>
        <a:xfrm>
          <a:off y="0" x="0"/>
          <a:ext cy="0" cx="0"/>
          <a:chOff y="0" x="0"/>
          <a:chExt cy="0" cx="0"/>
        </a:xfrm>
      </p:grpSpPr>
      <p:sp>
        <p:nvSpPr>
          <p:cNvPr id="626" name="Shape 62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27" name="Shape 62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00" name="Shape 10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1" name="Shape 631"/>
        <p:cNvGrpSpPr/>
        <p:nvPr/>
      </p:nvGrpSpPr>
      <p:grpSpPr>
        <a:xfrm>
          <a:off y="0" x="0"/>
          <a:ext cy="0" cx="0"/>
          <a:chOff y="0" x="0"/>
          <a:chExt cy="0" cx="0"/>
        </a:xfrm>
      </p:grpSpPr>
      <p:sp>
        <p:nvSpPr>
          <p:cNvPr id="632" name="Shape 63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33" name="Shape 63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7" name="Shape 637"/>
        <p:cNvGrpSpPr/>
        <p:nvPr/>
      </p:nvGrpSpPr>
      <p:grpSpPr>
        <a:xfrm>
          <a:off y="0" x="0"/>
          <a:ext cy="0" cx="0"/>
          <a:chOff y="0" x="0"/>
          <a:chExt cy="0" cx="0"/>
        </a:xfrm>
      </p:grpSpPr>
      <p:sp>
        <p:nvSpPr>
          <p:cNvPr id="638" name="Shape 63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39" name="Shape 63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2" name="Shape 642"/>
        <p:cNvGrpSpPr/>
        <p:nvPr/>
      </p:nvGrpSpPr>
      <p:grpSpPr>
        <a:xfrm>
          <a:off y="0" x="0"/>
          <a:ext cy="0" cx="0"/>
          <a:chOff y="0" x="0"/>
          <a:chExt cy="0" cx="0"/>
        </a:xfrm>
      </p:grpSpPr>
      <p:sp>
        <p:nvSpPr>
          <p:cNvPr id="643" name="Shape 64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44" name="Shape 64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7" name="Shape 647"/>
        <p:cNvGrpSpPr/>
        <p:nvPr/>
      </p:nvGrpSpPr>
      <p:grpSpPr>
        <a:xfrm>
          <a:off y="0" x="0"/>
          <a:ext cy="0" cx="0"/>
          <a:chOff y="0" x="0"/>
          <a:chExt cy="0" cx="0"/>
        </a:xfrm>
      </p:grpSpPr>
      <p:sp>
        <p:nvSpPr>
          <p:cNvPr id="648" name="Shape 64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49" name="Shape 64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5" name="Shape 655"/>
        <p:cNvGrpSpPr/>
        <p:nvPr/>
      </p:nvGrpSpPr>
      <p:grpSpPr>
        <a:xfrm>
          <a:off y="0" x="0"/>
          <a:ext cy="0" cx="0"/>
          <a:chOff y="0" x="0"/>
          <a:chExt cy="0" cx="0"/>
        </a:xfrm>
      </p:grpSpPr>
      <p:sp>
        <p:nvSpPr>
          <p:cNvPr id="656" name="Shape 65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57" name="Shape 65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3" name="Shape 663"/>
        <p:cNvGrpSpPr/>
        <p:nvPr/>
      </p:nvGrpSpPr>
      <p:grpSpPr>
        <a:xfrm>
          <a:off y="0" x="0"/>
          <a:ext cy="0" cx="0"/>
          <a:chOff y="0" x="0"/>
          <a:chExt cy="0" cx="0"/>
        </a:xfrm>
      </p:grpSpPr>
      <p:sp>
        <p:nvSpPr>
          <p:cNvPr id="664" name="Shape 66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65" name="Shape 66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0" name="Shape 670"/>
        <p:cNvGrpSpPr/>
        <p:nvPr/>
      </p:nvGrpSpPr>
      <p:grpSpPr>
        <a:xfrm>
          <a:off y="0" x="0"/>
          <a:ext cy="0" cx="0"/>
          <a:chOff y="0" x="0"/>
          <a:chExt cy="0" cx="0"/>
        </a:xfrm>
      </p:grpSpPr>
      <p:sp>
        <p:nvSpPr>
          <p:cNvPr id="671" name="Shape 67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72" name="Shape 67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7" name="Shape 677"/>
        <p:cNvGrpSpPr/>
        <p:nvPr/>
      </p:nvGrpSpPr>
      <p:grpSpPr>
        <a:xfrm>
          <a:off y="0" x="0"/>
          <a:ext cy="0" cx="0"/>
          <a:chOff y="0" x="0"/>
          <a:chExt cy="0" cx="0"/>
        </a:xfrm>
      </p:grpSpPr>
      <p:sp>
        <p:nvSpPr>
          <p:cNvPr id="678" name="Shape 67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79" name="Shape 6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3" name="Shape 683"/>
        <p:cNvGrpSpPr/>
        <p:nvPr/>
      </p:nvGrpSpPr>
      <p:grpSpPr>
        <a:xfrm>
          <a:off y="0" x="0"/>
          <a:ext cy="0" cx="0"/>
          <a:chOff y="0" x="0"/>
          <a:chExt cy="0" cx="0"/>
        </a:xfrm>
      </p:grpSpPr>
      <p:sp>
        <p:nvSpPr>
          <p:cNvPr id="684" name="Shape 68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85" name="Shape 68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9" name="Shape 689"/>
        <p:cNvGrpSpPr/>
        <p:nvPr/>
      </p:nvGrpSpPr>
      <p:grpSpPr>
        <a:xfrm>
          <a:off y="0" x="0"/>
          <a:ext cy="0" cx="0"/>
          <a:chOff y="0" x="0"/>
          <a:chExt cy="0" cx="0"/>
        </a:xfrm>
      </p:grpSpPr>
      <p:sp>
        <p:nvSpPr>
          <p:cNvPr id="690" name="Shape 69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691" name="Shape 6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6" name="Shape 16"/>
        <p:cNvGrpSpPr/>
        <p:nvPr/>
      </p:nvGrpSpPr>
      <p:grpSpPr>
        <a:xfrm>
          <a:off y="0" x="0"/>
          <a:ext cy="0" cx="0"/>
          <a:chOff y="0" x="0"/>
          <a:chExt cy="0" cx="0"/>
        </a:xfrm>
      </p:grpSpPr>
      <p:sp>
        <p:nvSpPr>
          <p:cNvPr id="17" name="Shape 17"/>
          <p:cNvSpPr txBox="1"/>
          <p:nvPr>
            <p:ph type="ctrTitle"/>
          </p:nvPr>
        </p:nvSpPr>
        <p:spPr>
          <a:xfrm>
            <a:off y="2187138" x="720089"/>
            <a:ext cy="1509157" cx="8161020"/>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18" name="Shape 18"/>
          <p:cNvSpPr txBox="1"/>
          <p:nvPr>
            <p:ph idx="1" type="subTitle"/>
          </p:nvPr>
        </p:nvSpPr>
        <p:spPr>
          <a:xfrm>
            <a:off y="3989651" x="1440179"/>
            <a:ext cy="1799254" cx="6720839"/>
          </a:xfrm>
          <a:prstGeom prst="rect">
            <a:avLst/>
          </a:prstGeom>
          <a:noFill/>
          <a:ln>
            <a:noFill/>
          </a:ln>
        </p:spPr>
        <p:txBody>
          <a:bodyPr bIns="91425" rIns="91425" lIns="91425" tIns="91425" anchor="t" anchorCtr="0"/>
          <a:lstStyle>
            <a:lvl1pPr algn="ctr" rtl="0" marR="0" indent="0" marL="0">
              <a:spcBef>
                <a:spcPts val="660"/>
              </a:spcBef>
              <a:buClr>
                <a:srgbClr val="888888"/>
              </a:buClr>
              <a:buFont typeface="Calibri"/>
              <a:buNone/>
              <a:defRPr/>
            </a:lvl1pPr>
            <a:lvl2pPr algn="ctr" rtl="0" marR="0" indent="-5542" marL="475442">
              <a:spcBef>
                <a:spcPts val="580"/>
              </a:spcBef>
              <a:buClr>
                <a:srgbClr val="888888"/>
              </a:buClr>
              <a:buFont typeface="Calibri"/>
              <a:buNone/>
              <a:defRPr/>
            </a:lvl2pPr>
            <a:lvl3pPr algn="ctr" rtl="0" marR="0" indent="-11084" marL="950885">
              <a:spcBef>
                <a:spcPts val="500"/>
              </a:spcBef>
              <a:buClr>
                <a:srgbClr val="888888"/>
              </a:buClr>
              <a:buFont typeface="Calibri"/>
              <a:buNone/>
              <a:defRPr/>
            </a:lvl3pPr>
            <a:lvl4pPr algn="ctr" rtl="0" marR="0" indent="-3926" marL="1426327">
              <a:spcBef>
                <a:spcPts val="420"/>
              </a:spcBef>
              <a:buClr>
                <a:srgbClr val="888888"/>
              </a:buClr>
              <a:buFont typeface="Calibri"/>
              <a:buNone/>
              <a:defRPr/>
            </a:lvl4pPr>
            <a:lvl5pPr algn="ctr" rtl="0" marR="0" indent="-9468" marL="1901769">
              <a:spcBef>
                <a:spcPts val="420"/>
              </a:spcBef>
              <a:buClr>
                <a:srgbClr val="888888"/>
              </a:buClr>
              <a:buFont typeface="Calibri"/>
              <a:buNone/>
              <a:defRPr/>
            </a:lvl5pPr>
            <a:lvl6pPr algn="ctr" rtl="0" marR="0" indent="-2310" marL="2377211">
              <a:spcBef>
                <a:spcPts val="420"/>
              </a:spcBef>
              <a:buClr>
                <a:srgbClr val="888888"/>
              </a:buClr>
              <a:buFont typeface="Calibri"/>
              <a:buNone/>
              <a:defRPr/>
            </a:lvl6pPr>
            <a:lvl7pPr algn="ctr" rtl="0" marR="0" indent="-7853" marL="2852654">
              <a:spcBef>
                <a:spcPts val="420"/>
              </a:spcBef>
              <a:buClr>
                <a:srgbClr val="888888"/>
              </a:buClr>
              <a:buFont typeface="Calibri"/>
              <a:buNone/>
              <a:defRPr/>
            </a:lvl7pPr>
            <a:lvl8pPr algn="ctr" rtl="0" marR="0" indent="-696" marL="3328096">
              <a:spcBef>
                <a:spcPts val="420"/>
              </a:spcBef>
              <a:buClr>
                <a:srgbClr val="888888"/>
              </a:buClr>
              <a:buFont typeface="Calibri"/>
              <a:buNone/>
              <a:defRPr/>
            </a:lvl8pPr>
            <a:lvl9pPr algn="ctr" rtl="0" marR="0" indent="-6237" marL="3803538">
              <a:spcBef>
                <a:spcPts val="420"/>
              </a:spcBef>
              <a:buClr>
                <a:srgbClr val="888888"/>
              </a:buClr>
              <a:buFont typeface="Calibri"/>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5" name="Shape 25"/>
        <p:cNvGrpSpPr/>
        <p:nvPr/>
      </p:nvGrpSpPr>
      <p:grpSpPr>
        <a:xfrm>
          <a:off y="0" x="0"/>
          <a:ext cy="0" cx="0"/>
          <a:chOff y="0" x="0"/>
          <a:chExt cy="0" cx="0"/>
        </a:xfrm>
      </p:grpSpPr>
      <p:sp>
        <p:nvSpPr>
          <p:cNvPr id="26" name="Shape 26"/>
          <p:cNvSpPr txBox="1"/>
          <p:nvPr>
            <p:ph type="title"/>
          </p:nvPr>
        </p:nvSpPr>
        <p:spPr>
          <a:xfrm>
            <a:off y="282575" x="479425"/>
            <a:ext cy="1173162" cx="8642349"/>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27" name="Shape 27"/>
          <p:cNvSpPr txBox="1"/>
          <p:nvPr>
            <p:ph idx="1" type="body"/>
          </p:nvPr>
        </p:nvSpPr>
        <p:spPr>
          <a:xfrm>
            <a:off y="1643061" x="479425"/>
            <a:ext cy="4646612" cx="8642349"/>
          </a:xfrm>
          <a:prstGeom prst="rect">
            <a:avLst/>
          </a:prstGeom>
          <a:noFill/>
          <a:ln>
            <a:noFill/>
          </a:ln>
        </p:spPr>
        <p:txBody>
          <a:bodyPr bIns="91425" rIns="91425" lIns="91425" tIns="91425" anchor="t" anchorCtr="0"/>
          <a:lstStyle>
            <a:lvl1pPr algn="l" rtl="0" indent="-147031" marL="356582">
              <a:spcBef>
                <a:spcPts val="660"/>
              </a:spcBef>
              <a:buClr>
                <a:schemeClr val="dk1"/>
              </a:buClr>
              <a:buFont typeface="Calibri"/>
              <a:buChar char="•"/>
              <a:defRPr/>
            </a:lvl1pPr>
            <a:lvl2pPr algn="l" rtl="0" indent="-118544" marL="772594">
              <a:spcBef>
                <a:spcPts val="580"/>
              </a:spcBef>
              <a:buClr>
                <a:schemeClr val="dk1"/>
              </a:buClr>
              <a:buFont typeface="Calibri"/>
              <a:buChar char="–"/>
              <a:defRPr/>
            </a:lvl2pPr>
            <a:lvl3pPr algn="l" rtl="0" indent="-90056" marL="1188606">
              <a:spcBef>
                <a:spcPts val="500"/>
              </a:spcBef>
              <a:buClr>
                <a:schemeClr val="dk1"/>
              </a:buClr>
              <a:buFont typeface="Calibri"/>
              <a:buChar char="•"/>
              <a:defRPr/>
            </a:lvl3pPr>
            <a:lvl4pPr algn="l" rtl="0" indent="-108298" marL="1664048">
              <a:spcBef>
                <a:spcPts val="420"/>
              </a:spcBef>
              <a:buClr>
                <a:schemeClr val="dk1"/>
              </a:buClr>
              <a:buFont typeface="Calibri"/>
              <a:buChar char="–"/>
              <a:defRPr/>
            </a:lvl4pPr>
            <a:lvl5pPr algn="l" rtl="0" indent="-113839" marL="2139490">
              <a:spcBef>
                <a:spcPts val="420"/>
              </a:spcBef>
              <a:buClr>
                <a:schemeClr val="dk1"/>
              </a:buClr>
              <a:buFont typeface="Calibri"/>
              <a:buChar char="»"/>
              <a:defRPr/>
            </a:lvl5pPr>
            <a:lvl6pPr algn="l" rtl="0" indent="-106683" marL="2614933">
              <a:spcBef>
                <a:spcPts val="420"/>
              </a:spcBef>
              <a:buClr>
                <a:schemeClr val="dk1"/>
              </a:buClr>
              <a:buFont typeface="Calibri"/>
              <a:buChar char="•"/>
              <a:defRPr/>
            </a:lvl6pPr>
            <a:lvl7pPr algn="l" rtl="0" indent="-112224" marL="3090375">
              <a:spcBef>
                <a:spcPts val="420"/>
              </a:spcBef>
              <a:buClr>
                <a:schemeClr val="dk1"/>
              </a:buClr>
              <a:buFont typeface="Calibri"/>
              <a:buChar char="•"/>
              <a:defRPr/>
            </a:lvl7pPr>
            <a:lvl8pPr algn="l" rtl="0" indent="-105066" marL="3565816">
              <a:spcBef>
                <a:spcPts val="420"/>
              </a:spcBef>
              <a:buClr>
                <a:schemeClr val="dk1"/>
              </a:buClr>
              <a:buFont typeface="Calibri"/>
              <a:buChar char="•"/>
              <a:defRPr/>
            </a:lvl8pPr>
            <a:lvl9pPr algn="l" rtl="0" indent="-110609" marL="4041259">
              <a:spcBef>
                <a:spcPts val="420"/>
              </a:spcBef>
              <a:buClr>
                <a:schemeClr val="dk1"/>
              </a:buClr>
              <a:buFont typeface="Calibri"/>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4" name="Shape 34"/>
        <p:cNvGrpSpPr/>
        <p:nvPr/>
      </p:nvGrpSpPr>
      <p:grpSpPr>
        <a:xfrm>
          <a:off y="0" x="0"/>
          <a:ext cy="0" cx="0"/>
          <a:chOff y="0" x="0"/>
          <a:chExt cy="0" cx="0"/>
        </a:xfrm>
      </p:grpSpPr>
      <p:sp>
        <p:nvSpPr>
          <p:cNvPr id="35" name="Shape 35"/>
          <p:cNvSpPr txBox="1"/>
          <p:nvPr>
            <p:ph type="title"/>
          </p:nvPr>
        </p:nvSpPr>
        <p:spPr>
          <a:xfrm>
            <a:off y="282575" x="479425"/>
            <a:ext cy="1173162" cx="8642349"/>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6" name="Shape 36"/>
          <p:cNvSpPr txBox="1"/>
          <p:nvPr>
            <p:ph idx="1" type="body"/>
          </p:nvPr>
        </p:nvSpPr>
        <p:spPr>
          <a:xfrm>
            <a:off y="1642799" x="480060"/>
            <a:ext cy="4646446" cx="4240529"/>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7" name="Shape 37"/>
          <p:cNvSpPr txBox="1"/>
          <p:nvPr>
            <p:ph idx="2" type="body"/>
          </p:nvPr>
        </p:nvSpPr>
        <p:spPr>
          <a:xfrm>
            <a:off y="1642799" x="4880610"/>
            <a:ext cy="4646446" cx="4240529"/>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6.xml" Type="http://schemas.openxmlformats.org/officeDocument/2006/relationships/theme" Id="rId1"/></Relationships>
</file>

<file path=ppt/slideMasters/_rels/slideMaster2.xml.rels><?xml version="1.0" encoding="UTF-8" standalone="yes"?><Relationships xmlns="http://schemas.openxmlformats.org/package/2006/relationships"><Relationship Target="../theme/theme2.xml" Type="http://schemas.openxmlformats.org/officeDocument/2006/relationships/theme" Id="rId2"/><Relationship Target="../slideLayouts/slideLayout1.xml" Type="http://schemas.openxmlformats.org/officeDocument/2006/relationships/slideLayout" Id="rId1"/></Relationships>
</file>

<file path=ppt/slideMasters/_rels/slideMaster3.xml.rels><?xml version="1.0" encoding="UTF-8" standalone="yes"?><Relationships xmlns="http://schemas.openxmlformats.org/package/2006/relationships"><Relationship Target="../theme/theme4.xml" Type="http://schemas.openxmlformats.org/officeDocument/2006/relationships/theme" Id="rId2"/><Relationship Target="../slideLayouts/slideLayout2.xml" Type="http://schemas.openxmlformats.org/officeDocument/2006/relationships/slideLayout" Id="rId1"/></Relationships>
</file>

<file path=ppt/slideMasters/_rels/slideMaster4.xml.rels><?xml version="1.0" encoding="UTF-8" standalone="yes"?><Relationships xmlns="http://schemas.openxmlformats.org/package/2006/relationships"><Relationship Target="../theme/theme1.xml" Type="http://schemas.openxmlformats.org/officeDocument/2006/relationships/theme" Id="rId2"/><Relationship Target="../slideLayouts/slideLayout3.xml" Type="http://schemas.openxmlformats.org/officeDocument/2006/relationships/slideLayout" Id="rId1"/></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82575" x="479425"/>
            <a:ext cy="1173162" cx="8642349"/>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6" name="Shape 6"/>
          <p:cNvSpPr txBox="1"/>
          <p:nvPr>
            <p:ph idx="1" type="body"/>
          </p:nvPr>
        </p:nvSpPr>
        <p:spPr>
          <a:xfrm>
            <a:off y="1643061" x="479425"/>
            <a:ext cy="4646612" cx="8642349"/>
          </a:xfrm>
          <a:prstGeom prst="rect">
            <a:avLst/>
          </a:prstGeom>
          <a:noFill/>
          <a:ln>
            <a:noFill/>
          </a:ln>
        </p:spPr>
        <p:txBody>
          <a:bodyPr bIns="91425" rIns="91425" lIns="91425" tIns="91425" anchor="t" anchorCtr="0"/>
          <a:lstStyle>
            <a:lvl1pPr algn="l" rtl="0" marR="0" indent="-147031" marL="356582">
              <a:spcBef>
                <a:spcPts val="660"/>
              </a:spcBef>
              <a:buClr>
                <a:schemeClr val="dk1"/>
              </a:buClr>
              <a:buFont typeface="Calibri"/>
              <a:buChar char="•"/>
              <a:defRPr/>
            </a:lvl1pPr>
            <a:lvl2pPr algn="l" rtl="0" marR="0" indent="-118544" marL="772594">
              <a:spcBef>
                <a:spcPts val="580"/>
              </a:spcBef>
              <a:buClr>
                <a:schemeClr val="dk1"/>
              </a:buClr>
              <a:buFont typeface="Calibri"/>
              <a:buChar char="–"/>
              <a:defRPr/>
            </a:lvl2pPr>
            <a:lvl3pPr algn="l" rtl="0" marR="0" indent="-90056" marL="1188606">
              <a:spcBef>
                <a:spcPts val="500"/>
              </a:spcBef>
              <a:buClr>
                <a:schemeClr val="dk1"/>
              </a:buClr>
              <a:buFont typeface="Calibri"/>
              <a:buChar char="•"/>
              <a:defRPr/>
            </a:lvl3pPr>
            <a:lvl4pPr algn="l" rtl="0" marR="0" indent="-108298" marL="1664048">
              <a:spcBef>
                <a:spcPts val="420"/>
              </a:spcBef>
              <a:buClr>
                <a:schemeClr val="dk1"/>
              </a:buClr>
              <a:buFont typeface="Calibri"/>
              <a:buChar char="–"/>
              <a:defRPr/>
            </a:lvl4pPr>
            <a:lvl5pPr algn="l" rtl="0" marR="0" indent="-113839" marL="2139490">
              <a:spcBef>
                <a:spcPts val="420"/>
              </a:spcBef>
              <a:buClr>
                <a:schemeClr val="dk1"/>
              </a:buClr>
              <a:buFont typeface="Calibri"/>
              <a:buChar char="»"/>
              <a:defRPr/>
            </a:lvl5pPr>
            <a:lvl6pPr algn="l" rtl="0" marR="0" indent="-106683" marL="2614933">
              <a:spcBef>
                <a:spcPts val="420"/>
              </a:spcBef>
              <a:buClr>
                <a:schemeClr val="dk1"/>
              </a:buClr>
              <a:buFont typeface="Calibri"/>
              <a:buChar char="•"/>
              <a:defRPr/>
            </a:lvl6pPr>
            <a:lvl7pPr algn="l" rtl="0" marR="0" indent="-112224" marL="3090375">
              <a:spcBef>
                <a:spcPts val="420"/>
              </a:spcBef>
              <a:buClr>
                <a:schemeClr val="dk1"/>
              </a:buClr>
              <a:buFont typeface="Calibri"/>
              <a:buChar char="•"/>
              <a:defRPr/>
            </a:lvl7pPr>
            <a:lvl8pPr algn="l" rtl="0" marR="0" indent="-105066" marL="3565816">
              <a:spcBef>
                <a:spcPts val="420"/>
              </a:spcBef>
              <a:buClr>
                <a:schemeClr val="dk1"/>
              </a:buClr>
              <a:buFont typeface="Calibri"/>
              <a:buChar char="•"/>
              <a:defRPr/>
            </a:lvl8pPr>
            <a:lvl9pPr algn="l" rtl="0" marR="0" indent="-110609" marL="4041259">
              <a:spcBef>
                <a:spcPts val="420"/>
              </a:spcBef>
              <a:buClr>
                <a:schemeClr val="dk1"/>
              </a:buClr>
              <a:buFont typeface="Calibri"/>
              <a:buChar char="•"/>
              <a:defRPr/>
            </a:lvl9pPr>
          </a:lstStyle>
          <a:p/>
        </p:txBody>
      </p:sp>
      <p:sp>
        <p:nvSpPr>
          <p:cNvPr id="7" name="Shape 7"/>
          <p:cNvSpPr txBox="1"/>
          <p:nvPr>
            <p:ph idx="10" type="dt"/>
          </p:nvPr>
        </p:nvSpPr>
        <p:spPr>
          <a:xfrm>
            <a:off y="6526212" x="479425"/>
            <a:ext cy="374649" cx="2241549"/>
          </a:xfrm>
          <a:prstGeom prst="rect">
            <a:avLst/>
          </a:prstGeom>
          <a:noFill/>
          <a:ln>
            <a:noFill/>
          </a:ln>
        </p:spPr>
        <p:txBody>
          <a:bodyPr bIns="91425" rIns="91425" lIns="91425" tIns="91425" anchor="ctr" anchorCtr="0"/>
          <a:lstStyle>
            <a:lvl1pPr algn="l"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
        <p:nvSpPr>
          <p:cNvPr id="8" name="Shape 8"/>
          <p:cNvSpPr txBox="1"/>
          <p:nvPr>
            <p:ph idx="11" type="ftr"/>
          </p:nvPr>
        </p:nvSpPr>
        <p:spPr>
          <a:xfrm>
            <a:off y="6526212" x="3279775"/>
            <a:ext cy="374649" cx="3041650"/>
          </a:xfrm>
          <a:prstGeom prst="rect">
            <a:avLst/>
          </a:prstGeom>
          <a:noFill/>
          <a:ln>
            <a:noFill/>
          </a:ln>
        </p:spPr>
        <p:txBody>
          <a:bodyPr bIns="91425" rIns="91425" lIns="91425" tIns="91425" anchor="ctr" anchorCtr="0"/>
          <a:lstStyle>
            <a:lvl1pPr algn="ctr"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
        <p:nvSpPr>
          <p:cNvPr id="9" name="Shape 9"/>
          <p:cNvSpPr txBox="1"/>
          <p:nvPr>
            <p:ph idx="12" type="sldNum"/>
          </p:nvPr>
        </p:nvSpPr>
        <p:spPr>
          <a:xfrm>
            <a:off y="6526212" x="6880225"/>
            <a:ext cy="374649" cx="2241549"/>
          </a:xfrm>
          <a:prstGeom prst="rect">
            <a:avLst/>
          </a:prstGeom>
          <a:noFill/>
          <a:ln>
            <a:noFill/>
          </a:ln>
        </p:spPr>
        <p:txBody>
          <a:bodyPr bIns="91425" rIns="91425" lIns="91425" tIns="91425" anchor="ctr" anchorCtr="0"/>
          <a:lstStyle>
            <a:lvl1pPr algn="r"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Tree>
  </p:cSld>
  <p:clrMap accent2="accent2" accent3="accent3" accent4="accent4" accent5="accent5" accent6="accent6" hlink="hlink" tx2="lt2" tx1="dk1" bg2="dk2" bg1="lt1" folHlink="folHlink" accent1="accent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 name="Shape 10"/>
        <p:cNvGrpSpPr/>
        <p:nvPr/>
      </p:nvGrpSpPr>
      <p:grpSpPr>
        <a:xfrm>
          <a:off y="0" x="0"/>
          <a:ext cy="0" cx="0"/>
          <a:chOff y="0" x="0"/>
          <a:chExt cy="0" cx="0"/>
        </a:xfrm>
      </p:grpSpPr>
      <p:sp>
        <p:nvSpPr>
          <p:cNvPr id="11" name="Shape 11"/>
          <p:cNvSpPr txBox="1"/>
          <p:nvPr>
            <p:ph type="title"/>
          </p:nvPr>
        </p:nvSpPr>
        <p:spPr>
          <a:xfrm>
            <a:off y="282575" x="479425"/>
            <a:ext cy="1173162" cx="8642349"/>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12" name="Shape 12"/>
          <p:cNvSpPr txBox="1"/>
          <p:nvPr>
            <p:ph idx="1" type="body"/>
          </p:nvPr>
        </p:nvSpPr>
        <p:spPr>
          <a:xfrm>
            <a:off y="1643061" x="479425"/>
            <a:ext cy="4646612" cx="8642349"/>
          </a:xfrm>
          <a:prstGeom prst="rect">
            <a:avLst/>
          </a:prstGeom>
          <a:noFill/>
          <a:ln>
            <a:noFill/>
          </a:ln>
        </p:spPr>
        <p:txBody>
          <a:bodyPr bIns="91425" rIns="91425" lIns="91425" tIns="91425" anchor="t" anchorCtr="0"/>
          <a:lstStyle>
            <a:lvl1pPr algn="l" rtl="0" marR="0" indent="-147031" marL="356582">
              <a:spcBef>
                <a:spcPts val="660"/>
              </a:spcBef>
              <a:buClr>
                <a:schemeClr val="dk1"/>
              </a:buClr>
              <a:buFont typeface="Calibri"/>
              <a:buChar char="•"/>
              <a:defRPr/>
            </a:lvl1pPr>
            <a:lvl2pPr algn="l" rtl="0" marR="0" indent="-118544" marL="772594">
              <a:spcBef>
                <a:spcPts val="580"/>
              </a:spcBef>
              <a:buClr>
                <a:schemeClr val="dk1"/>
              </a:buClr>
              <a:buFont typeface="Calibri"/>
              <a:buChar char="–"/>
              <a:defRPr/>
            </a:lvl2pPr>
            <a:lvl3pPr algn="l" rtl="0" marR="0" indent="-90056" marL="1188606">
              <a:spcBef>
                <a:spcPts val="500"/>
              </a:spcBef>
              <a:buClr>
                <a:schemeClr val="dk1"/>
              </a:buClr>
              <a:buFont typeface="Calibri"/>
              <a:buChar char="•"/>
              <a:defRPr/>
            </a:lvl3pPr>
            <a:lvl4pPr algn="l" rtl="0" marR="0" indent="-108298" marL="1664048">
              <a:spcBef>
                <a:spcPts val="420"/>
              </a:spcBef>
              <a:buClr>
                <a:schemeClr val="dk1"/>
              </a:buClr>
              <a:buFont typeface="Calibri"/>
              <a:buChar char="–"/>
              <a:defRPr/>
            </a:lvl4pPr>
            <a:lvl5pPr algn="l" rtl="0" marR="0" indent="-113839" marL="2139490">
              <a:spcBef>
                <a:spcPts val="420"/>
              </a:spcBef>
              <a:buClr>
                <a:schemeClr val="dk1"/>
              </a:buClr>
              <a:buFont typeface="Calibri"/>
              <a:buChar char="»"/>
              <a:defRPr/>
            </a:lvl5pPr>
            <a:lvl6pPr algn="l" rtl="0" marR="0" indent="-106683" marL="2614933">
              <a:spcBef>
                <a:spcPts val="420"/>
              </a:spcBef>
              <a:buClr>
                <a:schemeClr val="dk1"/>
              </a:buClr>
              <a:buFont typeface="Calibri"/>
              <a:buChar char="•"/>
              <a:defRPr/>
            </a:lvl6pPr>
            <a:lvl7pPr algn="l" rtl="0" marR="0" indent="-112224" marL="3090375">
              <a:spcBef>
                <a:spcPts val="420"/>
              </a:spcBef>
              <a:buClr>
                <a:schemeClr val="dk1"/>
              </a:buClr>
              <a:buFont typeface="Calibri"/>
              <a:buChar char="•"/>
              <a:defRPr/>
            </a:lvl7pPr>
            <a:lvl8pPr algn="l" rtl="0" marR="0" indent="-105066" marL="3565816">
              <a:spcBef>
                <a:spcPts val="420"/>
              </a:spcBef>
              <a:buClr>
                <a:schemeClr val="dk1"/>
              </a:buClr>
              <a:buFont typeface="Calibri"/>
              <a:buChar char="•"/>
              <a:defRPr/>
            </a:lvl8pPr>
            <a:lvl9pPr algn="l" rtl="0" marR="0" indent="-110609" marL="4041259">
              <a:spcBef>
                <a:spcPts val="420"/>
              </a:spcBef>
              <a:buClr>
                <a:schemeClr val="dk1"/>
              </a:buClr>
              <a:buFont typeface="Calibri"/>
              <a:buChar char="•"/>
              <a:defRPr/>
            </a:lvl9pPr>
          </a:lstStyle>
          <a:p/>
        </p:txBody>
      </p:sp>
      <p:sp>
        <p:nvSpPr>
          <p:cNvPr id="13" name="Shape 13"/>
          <p:cNvSpPr txBox="1"/>
          <p:nvPr>
            <p:ph idx="10" type="dt"/>
          </p:nvPr>
        </p:nvSpPr>
        <p:spPr>
          <a:xfrm>
            <a:off y="6526212" x="479425"/>
            <a:ext cy="374649" cx="2241549"/>
          </a:xfrm>
          <a:prstGeom prst="rect">
            <a:avLst/>
          </a:prstGeom>
          <a:noFill/>
          <a:ln>
            <a:noFill/>
          </a:ln>
        </p:spPr>
        <p:txBody>
          <a:bodyPr bIns="91425" rIns="91425" lIns="91425" tIns="91425" anchor="ctr" anchorCtr="0"/>
          <a:lstStyle>
            <a:lvl1pPr algn="l"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
        <p:nvSpPr>
          <p:cNvPr id="14" name="Shape 14"/>
          <p:cNvSpPr txBox="1"/>
          <p:nvPr>
            <p:ph idx="11" type="ftr"/>
          </p:nvPr>
        </p:nvSpPr>
        <p:spPr>
          <a:xfrm>
            <a:off y="6526212" x="3279775"/>
            <a:ext cy="374649" cx="3041650"/>
          </a:xfrm>
          <a:prstGeom prst="rect">
            <a:avLst/>
          </a:prstGeom>
          <a:noFill/>
          <a:ln>
            <a:noFill/>
          </a:ln>
        </p:spPr>
        <p:txBody>
          <a:bodyPr bIns="91425" rIns="91425" lIns="91425" tIns="91425" anchor="ctr" anchorCtr="0"/>
          <a:lstStyle>
            <a:lvl1pPr algn="l"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
        <p:nvSpPr>
          <p:cNvPr id="15" name="Shape 15"/>
          <p:cNvSpPr txBox="1"/>
          <p:nvPr>
            <p:ph idx="12" type="sldNum"/>
          </p:nvPr>
        </p:nvSpPr>
        <p:spPr>
          <a:xfrm>
            <a:off y="6526212" x="6880225"/>
            <a:ext cy="374649" cx="2241549"/>
          </a:xfrm>
          <a:prstGeom prst="rect">
            <a:avLst/>
          </a:prstGeom>
          <a:noFill/>
          <a:ln>
            <a:noFill/>
          </a:ln>
        </p:spPr>
        <p:txBody>
          <a:bodyPr bIns="91425" rIns="91425" lIns="91425" tIns="91425" anchor="ctr" anchorCtr="0"/>
          <a:lstStyle>
            <a:lvl1pPr algn="r"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Tree>
  </p:cSld>
  <p:clrMap accent2="accent2" accent3="accent3" accent4="accent4" accent5="accent5" accent6="accent6" hlink="hlink" tx2="lt2" tx1="dk1" bg2="dk2" bg1="lt1" folHlink="folHlink" accent1="accent1"/>
  <p:sldLayoutIdLst>
    <p:sldLayoutId id="2147483648" r:id="rId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9" name="Shape 19"/>
        <p:cNvGrpSpPr/>
        <p:nvPr/>
      </p:nvGrpSpPr>
      <p:grpSpPr>
        <a:xfrm>
          <a:off y="0" x="0"/>
          <a:ext cy="0" cx="0"/>
          <a:chOff y="0" x="0"/>
          <a:chExt cy="0" cx="0"/>
        </a:xfrm>
      </p:grpSpPr>
      <p:sp>
        <p:nvSpPr>
          <p:cNvPr id="20" name="Shape 20"/>
          <p:cNvSpPr txBox="1"/>
          <p:nvPr>
            <p:ph type="title"/>
          </p:nvPr>
        </p:nvSpPr>
        <p:spPr>
          <a:xfrm>
            <a:off y="282575" x="479425"/>
            <a:ext cy="1173162" cx="8642349"/>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21" name="Shape 21"/>
          <p:cNvSpPr txBox="1"/>
          <p:nvPr>
            <p:ph idx="1" type="body"/>
          </p:nvPr>
        </p:nvSpPr>
        <p:spPr>
          <a:xfrm>
            <a:off y="1643061" x="479425"/>
            <a:ext cy="4646612" cx="8642349"/>
          </a:xfrm>
          <a:prstGeom prst="rect">
            <a:avLst/>
          </a:prstGeom>
          <a:noFill/>
          <a:ln>
            <a:noFill/>
          </a:ln>
        </p:spPr>
        <p:txBody>
          <a:bodyPr bIns="91425" rIns="91425" lIns="91425" tIns="91425" anchor="t" anchorCtr="0"/>
          <a:lstStyle>
            <a:lvl1pPr algn="l" rtl="0" marR="0" indent="-147031" marL="356582">
              <a:spcBef>
                <a:spcPts val="660"/>
              </a:spcBef>
              <a:buClr>
                <a:schemeClr val="dk1"/>
              </a:buClr>
              <a:buFont typeface="Calibri"/>
              <a:buChar char="•"/>
              <a:defRPr/>
            </a:lvl1pPr>
            <a:lvl2pPr algn="l" rtl="0" marR="0" indent="-118544" marL="772594">
              <a:spcBef>
                <a:spcPts val="580"/>
              </a:spcBef>
              <a:buClr>
                <a:schemeClr val="dk1"/>
              </a:buClr>
              <a:buFont typeface="Calibri"/>
              <a:buChar char="–"/>
              <a:defRPr/>
            </a:lvl2pPr>
            <a:lvl3pPr algn="l" rtl="0" marR="0" indent="-90056" marL="1188606">
              <a:spcBef>
                <a:spcPts val="500"/>
              </a:spcBef>
              <a:buClr>
                <a:schemeClr val="dk1"/>
              </a:buClr>
              <a:buFont typeface="Calibri"/>
              <a:buChar char="•"/>
              <a:defRPr/>
            </a:lvl3pPr>
            <a:lvl4pPr algn="l" rtl="0" marR="0" indent="-108298" marL="1664048">
              <a:spcBef>
                <a:spcPts val="420"/>
              </a:spcBef>
              <a:buClr>
                <a:schemeClr val="dk1"/>
              </a:buClr>
              <a:buFont typeface="Calibri"/>
              <a:buChar char="–"/>
              <a:defRPr/>
            </a:lvl4pPr>
            <a:lvl5pPr algn="l" rtl="0" marR="0" indent="-113839" marL="2139490">
              <a:spcBef>
                <a:spcPts val="420"/>
              </a:spcBef>
              <a:buClr>
                <a:schemeClr val="dk1"/>
              </a:buClr>
              <a:buFont typeface="Calibri"/>
              <a:buChar char="»"/>
              <a:defRPr/>
            </a:lvl5pPr>
            <a:lvl6pPr algn="l" rtl="0" marR="0" indent="-106683" marL="2614933">
              <a:spcBef>
                <a:spcPts val="420"/>
              </a:spcBef>
              <a:buClr>
                <a:schemeClr val="dk1"/>
              </a:buClr>
              <a:buFont typeface="Calibri"/>
              <a:buChar char="•"/>
              <a:defRPr/>
            </a:lvl6pPr>
            <a:lvl7pPr algn="l" rtl="0" marR="0" indent="-112224" marL="3090375">
              <a:spcBef>
                <a:spcPts val="420"/>
              </a:spcBef>
              <a:buClr>
                <a:schemeClr val="dk1"/>
              </a:buClr>
              <a:buFont typeface="Calibri"/>
              <a:buChar char="•"/>
              <a:defRPr/>
            </a:lvl7pPr>
            <a:lvl8pPr algn="l" rtl="0" marR="0" indent="-105066" marL="3565816">
              <a:spcBef>
                <a:spcPts val="420"/>
              </a:spcBef>
              <a:buClr>
                <a:schemeClr val="dk1"/>
              </a:buClr>
              <a:buFont typeface="Calibri"/>
              <a:buChar char="•"/>
              <a:defRPr/>
            </a:lvl8pPr>
            <a:lvl9pPr algn="l" rtl="0" marR="0" indent="-110609" marL="4041259">
              <a:spcBef>
                <a:spcPts val="420"/>
              </a:spcBef>
              <a:buClr>
                <a:schemeClr val="dk1"/>
              </a:buClr>
              <a:buFont typeface="Calibri"/>
              <a:buChar char="•"/>
              <a:defRPr/>
            </a:lvl9pPr>
          </a:lstStyle>
          <a:p/>
        </p:txBody>
      </p:sp>
      <p:sp>
        <p:nvSpPr>
          <p:cNvPr id="22" name="Shape 22"/>
          <p:cNvSpPr txBox="1"/>
          <p:nvPr>
            <p:ph idx="10" type="dt"/>
          </p:nvPr>
        </p:nvSpPr>
        <p:spPr>
          <a:xfrm>
            <a:off y="6526212" x="479425"/>
            <a:ext cy="374649" cx="2241549"/>
          </a:xfrm>
          <a:prstGeom prst="rect">
            <a:avLst/>
          </a:prstGeom>
          <a:noFill/>
          <a:ln>
            <a:noFill/>
          </a:ln>
        </p:spPr>
        <p:txBody>
          <a:bodyPr bIns="91425" rIns="91425" lIns="91425" tIns="91425" anchor="ctr" anchorCtr="0"/>
          <a:lstStyle>
            <a:lvl1pPr algn="l"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
        <p:nvSpPr>
          <p:cNvPr id="23" name="Shape 23"/>
          <p:cNvSpPr txBox="1"/>
          <p:nvPr>
            <p:ph idx="11" type="ftr"/>
          </p:nvPr>
        </p:nvSpPr>
        <p:spPr>
          <a:xfrm>
            <a:off y="6526212" x="3279775"/>
            <a:ext cy="374649" cx="3041650"/>
          </a:xfrm>
          <a:prstGeom prst="rect">
            <a:avLst/>
          </a:prstGeom>
          <a:noFill/>
          <a:ln>
            <a:noFill/>
          </a:ln>
        </p:spPr>
        <p:txBody>
          <a:bodyPr bIns="91425" rIns="91425" lIns="91425" tIns="91425" anchor="ctr" anchorCtr="0"/>
          <a:lstStyle>
            <a:lvl1pPr algn="l"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
        <p:nvSpPr>
          <p:cNvPr id="24" name="Shape 24"/>
          <p:cNvSpPr txBox="1"/>
          <p:nvPr>
            <p:ph idx="12" type="sldNum"/>
          </p:nvPr>
        </p:nvSpPr>
        <p:spPr>
          <a:xfrm>
            <a:off y="6526212" x="6880225"/>
            <a:ext cy="374649" cx="2241549"/>
          </a:xfrm>
          <a:prstGeom prst="rect">
            <a:avLst/>
          </a:prstGeom>
          <a:noFill/>
          <a:ln>
            <a:noFill/>
          </a:ln>
        </p:spPr>
        <p:txBody>
          <a:bodyPr bIns="91425" rIns="91425" lIns="91425" tIns="91425" anchor="ctr" anchorCtr="0"/>
          <a:lstStyle>
            <a:lvl1pPr algn="r"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Tree>
  </p:cSld>
  <p:clrMap accent2="accent2" accent3="accent3" accent4="accent4" accent5="accent5" accent6="accent6" hlink="hlink" tx2="lt2" tx1="dk1" bg2="dk2" bg1="lt1" folHlink="folHlink" accent1="accent1"/>
  <p:sldLayoutIdLst>
    <p:sldLayoutId id="2147483649" r:id="rId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8" name="Shape 28"/>
        <p:cNvGrpSpPr/>
        <p:nvPr/>
      </p:nvGrpSpPr>
      <p:grpSpPr>
        <a:xfrm>
          <a:off y="0" x="0"/>
          <a:ext cy="0" cx="0"/>
          <a:chOff y="0" x="0"/>
          <a:chExt cy="0" cx="0"/>
        </a:xfrm>
      </p:grpSpPr>
      <p:sp>
        <p:nvSpPr>
          <p:cNvPr id="29" name="Shape 29"/>
          <p:cNvSpPr txBox="1"/>
          <p:nvPr>
            <p:ph type="title"/>
          </p:nvPr>
        </p:nvSpPr>
        <p:spPr>
          <a:xfrm>
            <a:off y="282575" x="479425"/>
            <a:ext cy="1173162" cx="8642349"/>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30" name="Shape 30"/>
          <p:cNvSpPr txBox="1"/>
          <p:nvPr>
            <p:ph idx="1" type="body"/>
          </p:nvPr>
        </p:nvSpPr>
        <p:spPr>
          <a:xfrm>
            <a:off y="1643061" x="479425"/>
            <a:ext cy="4646612" cx="8642349"/>
          </a:xfrm>
          <a:prstGeom prst="rect">
            <a:avLst/>
          </a:prstGeom>
          <a:noFill/>
          <a:ln>
            <a:noFill/>
          </a:ln>
        </p:spPr>
        <p:txBody>
          <a:bodyPr bIns="91425" rIns="91425" lIns="91425" tIns="91425" anchor="t" anchorCtr="0"/>
          <a:lstStyle>
            <a:lvl1pPr algn="l" rtl="0" marR="0" indent="-147031" marL="356582">
              <a:spcBef>
                <a:spcPts val="660"/>
              </a:spcBef>
              <a:buClr>
                <a:schemeClr val="dk1"/>
              </a:buClr>
              <a:buFont typeface="Calibri"/>
              <a:buChar char="•"/>
              <a:defRPr/>
            </a:lvl1pPr>
            <a:lvl2pPr algn="l" rtl="0" marR="0" indent="-118544" marL="772594">
              <a:spcBef>
                <a:spcPts val="580"/>
              </a:spcBef>
              <a:buClr>
                <a:schemeClr val="dk1"/>
              </a:buClr>
              <a:buFont typeface="Calibri"/>
              <a:buChar char="–"/>
              <a:defRPr/>
            </a:lvl2pPr>
            <a:lvl3pPr algn="l" rtl="0" marR="0" indent="-90056" marL="1188606">
              <a:spcBef>
                <a:spcPts val="500"/>
              </a:spcBef>
              <a:buClr>
                <a:schemeClr val="dk1"/>
              </a:buClr>
              <a:buFont typeface="Calibri"/>
              <a:buChar char="•"/>
              <a:defRPr/>
            </a:lvl3pPr>
            <a:lvl4pPr algn="l" rtl="0" marR="0" indent="-108298" marL="1664048">
              <a:spcBef>
                <a:spcPts val="420"/>
              </a:spcBef>
              <a:buClr>
                <a:schemeClr val="dk1"/>
              </a:buClr>
              <a:buFont typeface="Calibri"/>
              <a:buChar char="–"/>
              <a:defRPr/>
            </a:lvl4pPr>
            <a:lvl5pPr algn="l" rtl="0" marR="0" indent="-113839" marL="2139490">
              <a:spcBef>
                <a:spcPts val="420"/>
              </a:spcBef>
              <a:buClr>
                <a:schemeClr val="dk1"/>
              </a:buClr>
              <a:buFont typeface="Calibri"/>
              <a:buChar char="»"/>
              <a:defRPr/>
            </a:lvl5pPr>
            <a:lvl6pPr algn="l" rtl="0" marR="0" indent="-106683" marL="2614933">
              <a:spcBef>
                <a:spcPts val="420"/>
              </a:spcBef>
              <a:buClr>
                <a:schemeClr val="dk1"/>
              </a:buClr>
              <a:buFont typeface="Calibri"/>
              <a:buChar char="•"/>
              <a:defRPr/>
            </a:lvl6pPr>
            <a:lvl7pPr algn="l" rtl="0" marR="0" indent="-112224" marL="3090375">
              <a:spcBef>
                <a:spcPts val="420"/>
              </a:spcBef>
              <a:buClr>
                <a:schemeClr val="dk1"/>
              </a:buClr>
              <a:buFont typeface="Calibri"/>
              <a:buChar char="•"/>
              <a:defRPr/>
            </a:lvl7pPr>
            <a:lvl8pPr algn="l" rtl="0" marR="0" indent="-105066" marL="3565816">
              <a:spcBef>
                <a:spcPts val="420"/>
              </a:spcBef>
              <a:buClr>
                <a:schemeClr val="dk1"/>
              </a:buClr>
              <a:buFont typeface="Calibri"/>
              <a:buChar char="•"/>
              <a:defRPr/>
            </a:lvl8pPr>
            <a:lvl9pPr algn="l" rtl="0" marR="0" indent="-110609" marL="4041259">
              <a:spcBef>
                <a:spcPts val="420"/>
              </a:spcBef>
              <a:buClr>
                <a:schemeClr val="dk1"/>
              </a:buClr>
              <a:buFont typeface="Calibri"/>
              <a:buChar char="•"/>
              <a:defRPr/>
            </a:lvl9pPr>
          </a:lstStyle>
          <a:p/>
        </p:txBody>
      </p:sp>
      <p:sp>
        <p:nvSpPr>
          <p:cNvPr id="31" name="Shape 31"/>
          <p:cNvSpPr txBox="1"/>
          <p:nvPr>
            <p:ph idx="10" type="dt"/>
          </p:nvPr>
        </p:nvSpPr>
        <p:spPr>
          <a:xfrm>
            <a:off y="6526212" x="479425"/>
            <a:ext cy="374649" cx="2241549"/>
          </a:xfrm>
          <a:prstGeom prst="rect">
            <a:avLst/>
          </a:prstGeom>
          <a:noFill/>
          <a:ln>
            <a:noFill/>
          </a:ln>
        </p:spPr>
        <p:txBody>
          <a:bodyPr bIns="91425" rIns="91425" lIns="91425" tIns="91425" anchor="ctr" anchorCtr="0"/>
          <a:lstStyle>
            <a:lvl1pPr algn="l"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
        <p:nvSpPr>
          <p:cNvPr id="32" name="Shape 32"/>
          <p:cNvSpPr txBox="1"/>
          <p:nvPr>
            <p:ph idx="11" type="ftr"/>
          </p:nvPr>
        </p:nvSpPr>
        <p:spPr>
          <a:xfrm>
            <a:off y="6526212" x="3279775"/>
            <a:ext cy="374649" cx="3041650"/>
          </a:xfrm>
          <a:prstGeom prst="rect">
            <a:avLst/>
          </a:prstGeom>
          <a:noFill/>
          <a:ln>
            <a:noFill/>
          </a:ln>
        </p:spPr>
        <p:txBody>
          <a:bodyPr bIns="91425" rIns="91425" lIns="91425" tIns="91425" anchor="ctr" anchorCtr="0"/>
          <a:lstStyle>
            <a:lvl1pPr algn="l"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
        <p:nvSpPr>
          <p:cNvPr id="33" name="Shape 33"/>
          <p:cNvSpPr txBox="1"/>
          <p:nvPr>
            <p:ph idx="12" type="sldNum"/>
          </p:nvPr>
        </p:nvSpPr>
        <p:spPr>
          <a:xfrm>
            <a:off y="6526212" x="6880225"/>
            <a:ext cy="374649" cx="2241549"/>
          </a:xfrm>
          <a:prstGeom prst="rect">
            <a:avLst/>
          </a:prstGeom>
          <a:noFill/>
          <a:ln>
            <a:noFill/>
          </a:ln>
        </p:spPr>
        <p:txBody>
          <a:bodyPr bIns="91425" rIns="91425" lIns="91425" tIns="91425" anchor="ctr" anchorCtr="0"/>
          <a:lstStyle>
            <a:lvl1pPr algn="r" rtl="0" marR="0" indent="0" marL="0">
              <a:defRPr/>
            </a:lvl1pPr>
            <a:lvl2pPr algn="l" rtl="0" marR="0" indent="-5542" marL="475442">
              <a:defRPr/>
            </a:lvl2pPr>
            <a:lvl3pPr algn="l" rtl="0" marR="0" indent="-11084" marL="950885">
              <a:defRPr/>
            </a:lvl3pPr>
            <a:lvl4pPr algn="l" rtl="0" marR="0" indent="-3926" marL="1426327">
              <a:defRPr/>
            </a:lvl4pPr>
            <a:lvl5pPr algn="l" rtl="0" marR="0" indent="-9468" marL="1901769">
              <a:defRPr/>
            </a:lvl5pPr>
            <a:lvl6pPr algn="l" rtl="0" marR="0" indent="-2310" marL="2377211">
              <a:defRPr/>
            </a:lvl6pPr>
            <a:lvl7pPr algn="l" rtl="0" marR="0" indent="-7853" marL="2852654">
              <a:defRPr/>
            </a:lvl7pPr>
            <a:lvl8pPr algn="l" rtl="0" marR="0" indent="-696" marL="3328096">
              <a:defRPr/>
            </a:lvl8pPr>
            <a:lvl9pPr algn="l" rtl="0" marR="0" indent="-6237" marL="3803538">
              <a:defRPr/>
            </a:lvl9pPr>
          </a:lstStyle>
          <a:p/>
        </p:txBody>
      </p:sp>
    </p:spTree>
  </p:cSld>
  <p:clrMap accent2="accent2" accent3="accent3" accent4="accent4" accent5="accent5" accent6="accent6" hlink="hlink" tx2="lt2" tx1="dk1" bg2="dk2" bg1="lt1" folHlink="folHlink" accent1="accent1"/>
  <p:sldLayoutIdLst>
    <p:sldLayoutId id="2147483650" r:id="rId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00.xml.rels><?xml version="1.0" encoding="UTF-8" standalone="yes"?><Relationships xmlns="http://schemas.openxmlformats.org/package/2006/relationships"><Relationship Target="../notesSlides/notesSlide100.xml" Type="http://schemas.openxmlformats.org/officeDocument/2006/relationships/notesSlide" Id="rId2"/><Relationship Target="../slideLayouts/slideLayout2.xml" Type="http://schemas.openxmlformats.org/officeDocument/2006/relationships/slideLayout" Id="rId1"/></Relationships>
</file>

<file path=ppt/slides/_rels/slide101.xml.rels><?xml version="1.0" encoding="UTF-8" standalone="yes"?><Relationships xmlns="http://schemas.openxmlformats.org/package/2006/relationships"><Relationship Target="../notesSlides/notesSlide101.xml" Type="http://schemas.openxmlformats.org/officeDocument/2006/relationships/notesSlide" Id="rId2"/><Relationship Target="../slideLayouts/slideLayout2.xml" Type="http://schemas.openxmlformats.org/officeDocument/2006/relationships/slideLayout" Id="rId1"/></Relationships>
</file>

<file path=ppt/slides/_rels/slide102.xml.rels><?xml version="1.0" encoding="UTF-8" standalone="yes"?><Relationships xmlns="http://schemas.openxmlformats.org/package/2006/relationships"><Relationship Target="../notesSlides/notesSlide102.xml" Type="http://schemas.openxmlformats.org/officeDocument/2006/relationships/notesSlide" Id="rId2"/><Relationship Target="../slideLayouts/slideLayout2.xml" Type="http://schemas.openxmlformats.org/officeDocument/2006/relationships/slideLayout" Id="rId1"/></Relationships>
</file>

<file path=ppt/slides/_rels/slide103.xml.rels><?xml version="1.0" encoding="UTF-8" standalone="yes"?><Relationships xmlns="http://schemas.openxmlformats.org/package/2006/relationships"><Relationship Target="../notesSlides/notesSlide103.xml" Type="http://schemas.openxmlformats.org/officeDocument/2006/relationships/notesSlide" Id="rId2"/><Relationship Target="../slideLayouts/slideLayout2.xml" Type="http://schemas.openxmlformats.org/officeDocument/2006/relationships/slideLayout" Id="rId1"/></Relationships>
</file>

<file path=ppt/slides/_rels/slide104.xml.rels><?xml version="1.0" encoding="UTF-8" standalone="yes"?><Relationships xmlns="http://schemas.openxmlformats.org/package/2006/relationships"><Relationship Target="../notesSlides/notesSlide104.xml" Type="http://schemas.openxmlformats.org/officeDocument/2006/relationships/notesSlide" Id="rId2"/><Relationship Target="../slideLayouts/slideLayout2.xml" Type="http://schemas.openxmlformats.org/officeDocument/2006/relationships/slideLayout" Id="rId1"/></Relationships>
</file>

<file path=ppt/slides/_rels/slide105.xml.rels><?xml version="1.0" encoding="UTF-8" standalone="yes"?><Relationships xmlns="http://schemas.openxmlformats.org/package/2006/relationships"><Relationship Target="../notesSlides/notesSlide105.xml" Type="http://schemas.openxmlformats.org/officeDocument/2006/relationships/notesSlide" Id="rId2"/><Relationship Target="../slideLayouts/slideLayout2.xml" Type="http://schemas.openxmlformats.org/officeDocument/2006/relationships/slideLayout" Id="rId1"/></Relationships>
</file>

<file path=ppt/slides/_rels/slide106.xml.rels><?xml version="1.0" encoding="UTF-8" standalone="yes"?><Relationships xmlns="http://schemas.openxmlformats.org/package/2006/relationships"><Relationship Target="../notesSlides/notesSlide106.xml" Type="http://schemas.openxmlformats.org/officeDocument/2006/relationships/notesSlide" Id="rId2"/><Relationship Target="../slideLayouts/slideLayout2.xml" Type="http://schemas.openxmlformats.org/officeDocument/2006/relationships/slideLayout" Id="rId1"/><Relationship Target="../media/image43.png" Type="http://schemas.openxmlformats.org/officeDocument/2006/relationships/image" Id="rId3"/></Relationships>
</file>

<file path=ppt/slides/_rels/slide107.xml.rels><?xml version="1.0" encoding="UTF-8" standalone="yes"?><Relationships xmlns="http://schemas.openxmlformats.org/package/2006/relationships"><Relationship Target="../notesSlides/notesSlide107.xml" Type="http://schemas.openxmlformats.org/officeDocument/2006/relationships/notesSlide" Id="rId2"/><Relationship Target="../slideLayouts/slideLayout2.xml" Type="http://schemas.openxmlformats.org/officeDocument/2006/relationships/slideLayout" Id="rId1"/><Relationship Target="../media/image43.png" Type="http://schemas.openxmlformats.org/officeDocument/2006/relationships/image" Id="rId3"/></Relationships>
</file>

<file path=ppt/slides/_rels/slide108.xml.rels><?xml version="1.0" encoding="UTF-8" standalone="yes"?><Relationships xmlns="http://schemas.openxmlformats.org/package/2006/relationships"><Relationship Target="../notesSlides/notesSlide108.xml" Type="http://schemas.openxmlformats.org/officeDocument/2006/relationships/notesSlide" Id="rId2"/><Relationship Target="../slideLayouts/slideLayout2.xml" Type="http://schemas.openxmlformats.org/officeDocument/2006/relationships/slideLayout" Id="rId1"/></Relationships>
</file>

<file path=ppt/slides/_rels/slide109.xml.rels><?xml version="1.0" encoding="UTF-8" standalone="yes"?><Relationships xmlns="http://schemas.openxmlformats.org/package/2006/relationships"><Relationship Target="../notesSlides/notesSlide109.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10.xml.rels><?xml version="1.0" encoding="UTF-8" standalone="yes"?><Relationships xmlns="http://schemas.openxmlformats.org/package/2006/relationships"><Relationship Target="../notesSlides/notesSlide110.xml" Type="http://schemas.openxmlformats.org/officeDocument/2006/relationships/notesSlide" Id="rId2"/><Relationship Target="../slideLayouts/slideLayout3.xml" Type="http://schemas.openxmlformats.org/officeDocument/2006/relationships/slideLayout" Id="rId1"/><Relationship Target="../media/image40.png" Type="http://schemas.openxmlformats.org/officeDocument/2006/relationships/image" Id="rId3"/></Relationships>
</file>

<file path=ppt/slides/_rels/slide111.xml.rels><?xml version="1.0" encoding="UTF-8" standalone="yes"?><Relationships xmlns="http://schemas.openxmlformats.org/package/2006/relationships"><Relationship Target="../notesSlides/notesSlide111.xml" Type="http://schemas.openxmlformats.org/officeDocument/2006/relationships/notesSlide" Id="rId2"/><Relationship Target="../slideLayouts/slideLayout3.xml" Type="http://schemas.openxmlformats.org/officeDocument/2006/relationships/slideLayout" Id="rId1"/><Relationship Target="../media/image40.png" Type="http://schemas.openxmlformats.org/officeDocument/2006/relationships/image" Id="rId3"/></Relationships>
</file>

<file path=ppt/slides/_rels/slide112.xml.rels><?xml version="1.0" encoding="UTF-8" standalone="yes"?><Relationships xmlns="http://schemas.openxmlformats.org/package/2006/relationships"><Relationship Target="../notesSlides/notesSlide112.xml" Type="http://schemas.openxmlformats.org/officeDocument/2006/relationships/notesSlide" Id="rId2"/><Relationship Target="../slideLayouts/slideLayout3.xml" Type="http://schemas.openxmlformats.org/officeDocument/2006/relationships/slideLayout" Id="rId1"/><Relationship Target="../media/image42.png" Type="http://schemas.openxmlformats.org/officeDocument/2006/relationships/image" Id="rId3"/></Relationships>
</file>

<file path=ppt/slides/_rels/slide113.xml.rels><?xml version="1.0" encoding="UTF-8" standalone="yes"?><Relationships xmlns="http://schemas.openxmlformats.org/package/2006/relationships"><Relationship Target="../notesSlides/notesSlide113.xml" Type="http://schemas.openxmlformats.org/officeDocument/2006/relationships/notesSlide" Id="rId2"/><Relationship Target="../slideLayouts/slideLayout3.xml" Type="http://schemas.openxmlformats.org/officeDocument/2006/relationships/slideLayout" Id="rId1"/><Relationship Target="../media/image42.png" Type="http://schemas.openxmlformats.org/officeDocument/2006/relationships/image" Id="rId3"/></Relationships>
</file>

<file path=ppt/slides/_rels/slide114.xml.rels><?xml version="1.0" encoding="UTF-8" standalone="yes"?><Relationships xmlns="http://schemas.openxmlformats.org/package/2006/relationships"><Relationship Target="../notesSlides/notesSlide114.xml" Type="http://schemas.openxmlformats.org/officeDocument/2006/relationships/notesSlide" Id="rId2"/><Relationship Target="../slideLayouts/slideLayout2.xml" Type="http://schemas.openxmlformats.org/officeDocument/2006/relationships/slideLayout" Id="rId1"/></Relationships>
</file>

<file path=ppt/slides/_rels/slide115.xml.rels><?xml version="1.0" encoding="UTF-8" standalone="yes"?><Relationships xmlns="http://schemas.openxmlformats.org/package/2006/relationships"><Relationship Target="../notesSlides/notesSlide115.xml" Type="http://schemas.openxmlformats.org/officeDocument/2006/relationships/notesSlide" Id="rId2"/><Relationship Target="../slideLayouts/slideLayout2.xml" Type="http://schemas.openxmlformats.org/officeDocument/2006/relationships/slideLayout" Id="rId1"/></Relationships>
</file>

<file path=ppt/slides/_rels/slide116.xml.rels><?xml version="1.0" encoding="UTF-8" standalone="yes"?><Relationships xmlns="http://schemas.openxmlformats.org/package/2006/relationships"><Relationship Target="../notesSlides/notesSlide116.xml" Type="http://schemas.openxmlformats.org/officeDocument/2006/relationships/notesSlide" Id="rId2"/><Relationship Target="../slideLayouts/slideLayout2.xml" Type="http://schemas.openxmlformats.org/officeDocument/2006/relationships/slideLayout" Id="rId1"/></Relationships>
</file>

<file path=ppt/slides/_rels/slide117.xml.rels><?xml version="1.0" encoding="UTF-8" standalone="yes"?><Relationships xmlns="http://schemas.openxmlformats.org/package/2006/relationships"><Relationship Target="../notesSlides/notesSlide117.xml" Type="http://schemas.openxmlformats.org/officeDocument/2006/relationships/notesSlide" Id="rId2"/><Relationship Target="../slideLayouts/slideLayout2.xml" Type="http://schemas.openxmlformats.org/officeDocument/2006/relationships/slideLayout" Id="rId1"/></Relationships>
</file>

<file path=ppt/slides/_rels/slide118.xml.rels><?xml version="1.0" encoding="UTF-8" standalone="yes"?><Relationships xmlns="http://schemas.openxmlformats.org/package/2006/relationships"><Relationship Target="../notesSlides/notesSlide118.xml" Type="http://schemas.openxmlformats.org/officeDocument/2006/relationships/notesSlide" Id="rId2"/><Relationship Target="../slideLayouts/slideLayout3.xml" Type="http://schemas.openxmlformats.org/officeDocument/2006/relationships/slideLayout" Id="rId1"/><Relationship Target="../media/image41.png" Type="http://schemas.openxmlformats.org/officeDocument/2006/relationships/image" Id="rId3"/></Relationships>
</file>

<file path=ppt/slides/_rels/slide119.xml.rels><?xml version="1.0" encoding="UTF-8" standalone="yes"?><Relationships xmlns="http://schemas.openxmlformats.org/package/2006/relationships"><Relationship Target="../notesSlides/notesSlide119.xml" Type="http://schemas.openxmlformats.org/officeDocument/2006/relationships/notesSlide" Id="rId2"/><Relationship Target="../slideLayouts/slideLayout3.xml" Type="http://schemas.openxmlformats.org/officeDocument/2006/relationships/slideLayout" Id="rId1"/><Relationship Target="../media/image41.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3.xml" Type="http://schemas.openxmlformats.org/officeDocument/2006/relationships/slideLayout" Id="rId1"/><Relationship Target="../media/image10.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3.xml" Type="http://schemas.openxmlformats.org/officeDocument/2006/relationships/slideLayout" Id="rId1"/><Relationship Target="../media/image10.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3.xml" Type="http://schemas.openxmlformats.org/officeDocument/2006/relationships/slideLayout" Id="rId1"/><Relationship Target="../media/image07.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3.xml" Type="http://schemas.openxmlformats.org/officeDocument/2006/relationships/slideLayout" Id="rId1"/><Relationship Target="../media/image07.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3.xml" Type="http://schemas.openxmlformats.org/officeDocument/2006/relationships/slideLayout" Id="rId1"/><Relationship Target="../media/image04.png" Type="http://schemas.openxmlformats.org/officeDocument/2006/relationships/image" Id="rId4"/><Relationship Target="../media/image08.png" Type="http://schemas.openxmlformats.org/officeDocument/2006/relationships/image" Id="rId3"/><Relationship Target="../media/image05.png" Type="http://schemas.openxmlformats.org/officeDocument/2006/relationships/image" Id="rId6"/><Relationship Target="../media/image03.png" Type="http://schemas.openxmlformats.org/officeDocument/2006/relationships/image" Id="rId5"/><Relationship Target="../media/image06.png" Type="http://schemas.openxmlformats.org/officeDocument/2006/relationships/image" Id="rId7"/></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3.xml" Type="http://schemas.openxmlformats.org/officeDocument/2006/relationships/slideLayout" Id="rId1"/><Relationship Target="../media/image04.png" Type="http://schemas.openxmlformats.org/officeDocument/2006/relationships/image" Id="rId4"/><Relationship Target="../media/image08.png" Type="http://schemas.openxmlformats.org/officeDocument/2006/relationships/image" Id="rId3"/><Relationship Target="../media/image05.png" Type="http://schemas.openxmlformats.org/officeDocument/2006/relationships/image" Id="rId6"/><Relationship Target="../media/image03.png" Type="http://schemas.openxmlformats.org/officeDocument/2006/relationships/image" Id="rId5"/><Relationship Target="../media/image06.png" Type="http://schemas.openxmlformats.org/officeDocument/2006/relationships/image" Id="rId7"/></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3.xml" Type="http://schemas.openxmlformats.org/officeDocument/2006/relationships/slideLayout" Id="rId1"/><Relationship Target="../media/image11.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3.xml" Type="http://schemas.openxmlformats.org/officeDocument/2006/relationships/slideLayout" Id="rId1"/><Relationship Target="../media/image11.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 Target="../media/image20.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 Target="../media/image20.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3.xml" Type="http://schemas.openxmlformats.org/officeDocument/2006/relationships/slideLayout" Id="rId1"/><Relationship Target="../media/image20.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3.xml" Type="http://schemas.openxmlformats.org/officeDocument/2006/relationships/slideLayout" Id="rId1"/><Relationship Target="../media/image20.png" Type="http://schemas.openxmlformats.org/officeDocument/2006/relationships/image" Id="rId3"/></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3.xml" Type="http://schemas.openxmlformats.org/officeDocument/2006/relationships/slideLayout" Id="rId1"/><Relationship Target="../media/image12.png" Type="http://schemas.openxmlformats.org/officeDocument/2006/relationships/image" Id="rId3"/></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3.xml" Type="http://schemas.openxmlformats.org/officeDocument/2006/relationships/slideLayout" Id="rId1"/><Relationship Target="../media/image12.png" Type="http://schemas.openxmlformats.org/officeDocument/2006/relationships/image" Id="rId3"/></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2.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2.xml" Type="http://schemas.openxmlformats.org/officeDocument/2006/relationships/slideLayout" Id="rId1"/><Relationship Target="../media/image14.png" Type="http://schemas.openxmlformats.org/officeDocument/2006/relationships/image" Id="rId4"/><Relationship Target="../media/image17.png" Type="http://schemas.openxmlformats.org/officeDocument/2006/relationships/image" Id="rId3"/><Relationship Target="../media/image13.png" Type="http://schemas.openxmlformats.org/officeDocument/2006/relationships/image" Id="rId6"/><Relationship Target="../media/image16.png" Type="http://schemas.openxmlformats.org/officeDocument/2006/relationships/image" Id="rId5"/><Relationship Target="../media/image15.png" Type="http://schemas.openxmlformats.org/officeDocument/2006/relationships/image" Id="rId7"/></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2.xml" Type="http://schemas.openxmlformats.org/officeDocument/2006/relationships/slideLayout" Id="rId1"/><Relationship Target="../media/image14.png" Type="http://schemas.openxmlformats.org/officeDocument/2006/relationships/image" Id="rId4"/><Relationship Target="../media/image17.png" Type="http://schemas.openxmlformats.org/officeDocument/2006/relationships/image" Id="rId3"/><Relationship Target="../media/image13.png" Type="http://schemas.openxmlformats.org/officeDocument/2006/relationships/image" Id="rId6"/><Relationship Target="../media/image16.png" Type="http://schemas.openxmlformats.org/officeDocument/2006/relationships/image" Id="rId5"/><Relationship Target="../media/image15.png" Type="http://schemas.openxmlformats.org/officeDocument/2006/relationships/image" Id="rId7"/></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3.xml" Type="http://schemas.openxmlformats.org/officeDocument/2006/relationships/slideLayout" Id="rId1"/><Relationship Target="../media/image19.png" Type="http://schemas.openxmlformats.org/officeDocument/2006/relationships/image" Id="rId3"/></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3.xml" Type="http://schemas.openxmlformats.org/officeDocument/2006/relationships/slideLayout" Id="rId1"/><Relationship Target="../media/image19.png" Type="http://schemas.openxmlformats.org/officeDocument/2006/relationships/image" Id="rId3"/></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2.xml" Type="http://schemas.openxmlformats.org/officeDocument/2006/relationships/slideLayout" Id="rId1"/></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2.xml" Type="http://schemas.openxmlformats.org/officeDocument/2006/relationships/slideLayout" Id="rId1"/></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3.xml" Type="http://schemas.openxmlformats.org/officeDocument/2006/relationships/slideLayout" Id="rId1"/><Relationship Target="../media/image18.png" Type="http://schemas.openxmlformats.org/officeDocument/2006/relationships/image" Id="rId3"/></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3.xml" Type="http://schemas.openxmlformats.org/officeDocument/2006/relationships/slideLayout" Id="rId1"/><Relationship Target="../media/image18.png" Type="http://schemas.openxmlformats.org/officeDocument/2006/relationships/image" Id="rId3"/></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3.xml" Type="http://schemas.openxmlformats.org/officeDocument/2006/relationships/slideLayout" Id="rId1"/><Relationship Target="../media/image24.png" Type="http://schemas.openxmlformats.org/officeDocument/2006/relationships/image" Id="rId3"/></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3.xml" Type="http://schemas.openxmlformats.org/officeDocument/2006/relationships/slideLayout" Id="rId1"/><Relationship Target="../media/image24.png" Type="http://schemas.openxmlformats.org/officeDocument/2006/relationships/image" Id="rId3"/></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3.xml" Type="http://schemas.openxmlformats.org/officeDocument/2006/relationships/slideLayout" Id="rId1"/><Relationship Target="../media/image24.png" Type="http://schemas.openxmlformats.org/officeDocument/2006/relationships/image" Id="rId3"/></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3.xml" Type="http://schemas.openxmlformats.org/officeDocument/2006/relationships/slideLayout" Id="rId1"/><Relationship Target="../media/image24.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50.xml.rels><?xml version="1.0" encoding="UTF-8" standalone="yes"?><Relationships xmlns="http://schemas.openxmlformats.org/package/2006/relationships"><Relationship Target="../notesSlides/notesSlide50.xml" Type="http://schemas.openxmlformats.org/officeDocument/2006/relationships/notesSlide" Id="rId2"/><Relationship Target="../slideLayouts/slideLayout3.xml" Type="http://schemas.openxmlformats.org/officeDocument/2006/relationships/slideLayout" Id="rId1"/><Relationship Target="../media/image24.png" Type="http://schemas.openxmlformats.org/officeDocument/2006/relationships/image" Id="rId3"/></Relationships>
</file>

<file path=ppt/slides/_rels/slide51.xml.rels><?xml version="1.0" encoding="UTF-8" standalone="yes"?><Relationships xmlns="http://schemas.openxmlformats.org/package/2006/relationships"><Relationship Target="../notesSlides/notesSlide51.xml" Type="http://schemas.openxmlformats.org/officeDocument/2006/relationships/notesSlide" Id="rId2"/><Relationship Target="../slideLayouts/slideLayout3.xml" Type="http://schemas.openxmlformats.org/officeDocument/2006/relationships/slideLayout" Id="rId1"/><Relationship Target="../media/image24.png" Type="http://schemas.openxmlformats.org/officeDocument/2006/relationships/image" Id="rId3"/></Relationships>
</file>

<file path=ppt/slides/_rels/slide52.xml.rels><?xml version="1.0" encoding="UTF-8" standalone="yes"?><Relationships xmlns="http://schemas.openxmlformats.org/package/2006/relationships"><Relationship Target="../notesSlides/notesSlide52.xml" Type="http://schemas.openxmlformats.org/officeDocument/2006/relationships/notesSlide" Id="rId2"/><Relationship Target="../slideLayouts/slideLayout2.xml" Type="http://schemas.openxmlformats.org/officeDocument/2006/relationships/slideLayout" Id="rId1"/><Relationship Target="../media/image25.png" Type="http://schemas.openxmlformats.org/officeDocument/2006/relationships/image" Id="rId4"/><Relationship Target="../media/image22.png" Type="http://schemas.openxmlformats.org/officeDocument/2006/relationships/image" Id="rId3"/><Relationship Target="../media/image23.png" Type="http://schemas.openxmlformats.org/officeDocument/2006/relationships/image" Id="rId6"/><Relationship Target="../media/image21.png" Type="http://schemas.openxmlformats.org/officeDocument/2006/relationships/image" Id="rId5"/></Relationships>
</file>

<file path=ppt/slides/_rels/slide53.xml.rels><?xml version="1.0" encoding="UTF-8" standalone="yes"?><Relationships xmlns="http://schemas.openxmlformats.org/package/2006/relationships"><Relationship Target="../notesSlides/notesSlide53.xml" Type="http://schemas.openxmlformats.org/officeDocument/2006/relationships/notesSlide" Id="rId2"/><Relationship Target="../slideLayouts/slideLayout2.xml" Type="http://schemas.openxmlformats.org/officeDocument/2006/relationships/slideLayout" Id="rId1"/><Relationship Target="../media/image25.png" Type="http://schemas.openxmlformats.org/officeDocument/2006/relationships/image" Id="rId4"/><Relationship Target="../media/image22.png" Type="http://schemas.openxmlformats.org/officeDocument/2006/relationships/image" Id="rId3"/><Relationship Target="../media/image23.png" Type="http://schemas.openxmlformats.org/officeDocument/2006/relationships/image" Id="rId6"/><Relationship Target="../media/image21.png" Type="http://schemas.openxmlformats.org/officeDocument/2006/relationships/image" Id="rId5"/></Relationships>
</file>

<file path=ppt/slides/_rels/slide54.xml.rels><?xml version="1.0" encoding="UTF-8" standalone="yes"?><Relationships xmlns="http://schemas.openxmlformats.org/package/2006/relationships"><Relationship Target="../notesSlides/notesSlide54.xml" Type="http://schemas.openxmlformats.org/officeDocument/2006/relationships/notesSlide" Id="rId2"/><Relationship Target="../slideLayouts/slideLayout2.xml" Type="http://schemas.openxmlformats.org/officeDocument/2006/relationships/slideLayout" Id="rId1"/><Relationship Target="../media/image26.png" Type="http://schemas.openxmlformats.org/officeDocument/2006/relationships/image" Id="rId4"/><Relationship Target="../media/image29.png" Type="http://schemas.openxmlformats.org/officeDocument/2006/relationships/image" Id="rId3"/><Relationship Target="../media/image28.png" Type="http://schemas.openxmlformats.org/officeDocument/2006/relationships/image" Id="rId6"/><Relationship Target="../media/image30.png" Type="http://schemas.openxmlformats.org/officeDocument/2006/relationships/image" Id="rId5"/><Relationship Target="../media/image27.png" Type="http://schemas.openxmlformats.org/officeDocument/2006/relationships/image" Id="rId7"/></Relationships>
</file>

<file path=ppt/slides/_rels/slide55.xml.rels><?xml version="1.0" encoding="UTF-8" standalone="yes"?><Relationships xmlns="http://schemas.openxmlformats.org/package/2006/relationships"><Relationship Target="../notesSlides/notesSlide55.xml" Type="http://schemas.openxmlformats.org/officeDocument/2006/relationships/notesSlide" Id="rId2"/><Relationship Target="../slideLayouts/slideLayout2.xml" Type="http://schemas.openxmlformats.org/officeDocument/2006/relationships/slideLayout" Id="rId1"/><Relationship Target="../media/image26.png" Type="http://schemas.openxmlformats.org/officeDocument/2006/relationships/image" Id="rId4"/><Relationship Target="../media/image29.png" Type="http://schemas.openxmlformats.org/officeDocument/2006/relationships/image" Id="rId3"/><Relationship Target="../media/image28.png" Type="http://schemas.openxmlformats.org/officeDocument/2006/relationships/image" Id="rId6"/><Relationship Target="../media/image30.png" Type="http://schemas.openxmlformats.org/officeDocument/2006/relationships/image" Id="rId5"/><Relationship Target="../media/image27.png" Type="http://schemas.openxmlformats.org/officeDocument/2006/relationships/image" Id="rId7"/></Relationships>
</file>

<file path=ppt/slides/_rels/slide56.xml.rels><?xml version="1.0" encoding="UTF-8" standalone="yes"?><Relationships xmlns="http://schemas.openxmlformats.org/package/2006/relationships"><Relationship Target="../notesSlides/notesSlide56.xml" Type="http://schemas.openxmlformats.org/officeDocument/2006/relationships/notesSlide" Id="rId2"/><Relationship Target="../slideLayouts/slideLayout3.xml" Type="http://schemas.openxmlformats.org/officeDocument/2006/relationships/slideLayout" Id="rId1"/><Relationship Target="../media/image31.png" Type="http://schemas.openxmlformats.org/officeDocument/2006/relationships/image" Id="rId3"/></Relationships>
</file>

<file path=ppt/slides/_rels/slide57.xml.rels><?xml version="1.0" encoding="UTF-8" standalone="yes"?><Relationships xmlns="http://schemas.openxmlformats.org/package/2006/relationships"><Relationship Target="../notesSlides/notesSlide57.xml" Type="http://schemas.openxmlformats.org/officeDocument/2006/relationships/notesSlide" Id="rId2"/><Relationship Target="../slideLayouts/slideLayout3.xml" Type="http://schemas.openxmlformats.org/officeDocument/2006/relationships/slideLayout" Id="rId1"/><Relationship Target="../media/image31.png" Type="http://schemas.openxmlformats.org/officeDocument/2006/relationships/image" Id="rId3"/></Relationships>
</file>

<file path=ppt/slides/_rels/slide58.xml.rels><?xml version="1.0" encoding="UTF-8" standalone="yes"?><Relationships xmlns="http://schemas.openxmlformats.org/package/2006/relationships"><Relationship Target="../notesSlides/notesSlide58.xml" Type="http://schemas.openxmlformats.org/officeDocument/2006/relationships/notesSlide" Id="rId2"/><Relationship Target="../slideLayouts/slideLayout2.xml" Type="http://schemas.openxmlformats.org/officeDocument/2006/relationships/slideLayout" Id="rId1"/></Relationships>
</file>

<file path=ppt/slides/_rels/slide59.xml.rels><?xml version="1.0" encoding="UTF-8" standalone="yes"?><Relationships xmlns="http://schemas.openxmlformats.org/package/2006/relationships"><Relationship Target="../notesSlides/notesSlide59.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60.xml.rels><?xml version="1.0" encoding="UTF-8" standalone="yes"?><Relationships xmlns="http://schemas.openxmlformats.org/package/2006/relationships"><Relationship Target="../notesSlides/notesSlide60.xml" Type="http://schemas.openxmlformats.org/officeDocument/2006/relationships/notesSlide" Id="rId2"/><Relationship Target="../slideLayouts/slideLayout2.xml" Type="http://schemas.openxmlformats.org/officeDocument/2006/relationships/slideLayout" Id="rId1"/><Relationship Target="../media/image32.png" Type="http://schemas.openxmlformats.org/officeDocument/2006/relationships/image" Id="rId3"/></Relationships>
</file>

<file path=ppt/slides/_rels/slide61.xml.rels><?xml version="1.0" encoding="UTF-8" standalone="yes"?><Relationships xmlns="http://schemas.openxmlformats.org/package/2006/relationships"><Relationship Target="../notesSlides/notesSlide61.xml" Type="http://schemas.openxmlformats.org/officeDocument/2006/relationships/notesSlide" Id="rId2"/><Relationship Target="../slideLayouts/slideLayout2.xml" Type="http://schemas.openxmlformats.org/officeDocument/2006/relationships/slideLayout" Id="rId1"/><Relationship Target="../media/image32.png" Type="http://schemas.openxmlformats.org/officeDocument/2006/relationships/image" Id="rId3"/></Relationships>
</file>

<file path=ppt/slides/_rels/slide62.xml.rels><?xml version="1.0" encoding="UTF-8" standalone="yes"?><Relationships xmlns="http://schemas.openxmlformats.org/package/2006/relationships"><Relationship Target="../notesSlides/notesSlide62.xml" Type="http://schemas.openxmlformats.org/officeDocument/2006/relationships/notesSlide" Id="rId2"/><Relationship Target="../slideLayouts/slideLayout2.xml" Type="http://schemas.openxmlformats.org/officeDocument/2006/relationships/slideLayout" Id="rId1"/></Relationships>
</file>

<file path=ppt/slides/_rels/slide63.xml.rels><?xml version="1.0" encoding="UTF-8" standalone="yes"?><Relationships xmlns="http://schemas.openxmlformats.org/package/2006/relationships"><Relationship Target="../notesSlides/notesSlide63.xml" Type="http://schemas.openxmlformats.org/officeDocument/2006/relationships/notesSlide" Id="rId2"/><Relationship Target="../slideLayouts/slideLayout2.xml" Type="http://schemas.openxmlformats.org/officeDocument/2006/relationships/slideLayout" Id="rId1"/></Relationships>
</file>

<file path=ppt/slides/_rels/slide64.xml.rels><?xml version="1.0" encoding="UTF-8" standalone="yes"?><Relationships xmlns="http://schemas.openxmlformats.org/package/2006/relationships"><Relationship Target="../notesSlides/notesSlide64.xml" Type="http://schemas.openxmlformats.org/officeDocument/2006/relationships/notesSlide" Id="rId2"/><Relationship Target="../slideLayouts/slideLayout2.xml" Type="http://schemas.openxmlformats.org/officeDocument/2006/relationships/slideLayout" Id="rId1"/></Relationships>
</file>

<file path=ppt/slides/_rels/slide65.xml.rels><?xml version="1.0" encoding="UTF-8" standalone="yes"?><Relationships xmlns="http://schemas.openxmlformats.org/package/2006/relationships"><Relationship Target="../notesSlides/notesSlide65.xml" Type="http://schemas.openxmlformats.org/officeDocument/2006/relationships/notesSlide" Id="rId2"/><Relationship Target="../slideLayouts/slideLayout2.xml" Type="http://schemas.openxmlformats.org/officeDocument/2006/relationships/slideLayout" Id="rId1"/></Relationships>
</file>

<file path=ppt/slides/_rels/slide66.xml.rels><?xml version="1.0" encoding="UTF-8" standalone="yes"?><Relationships xmlns="http://schemas.openxmlformats.org/package/2006/relationships"><Relationship Target="../notesSlides/notesSlide66.xml" Type="http://schemas.openxmlformats.org/officeDocument/2006/relationships/notesSlide" Id="rId2"/><Relationship Target="../slideLayouts/slideLayout2.xml" Type="http://schemas.openxmlformats.org/officeDocument/2006/relationships/slideLayout" Id="rId1"/></Relationships>
</file>

<file path=ppt/slides/_rels/slide67.xml.rels><?xml version="1.0" encoding="UTF-8" standalone="yes"?><Relationships xmlns="http://schemas.openxmlformats.org/package/2006/relationships"><Relationship Target="../notesSlides/notesSlide67.xml" Type="http://schemas.openxmlformats.org/officeDocument/2006/relationships/notesSlide" Id="rId2"/><Relationship Target="../slideLayouts/slideLayout2.xml" Type="http://schemas.openxmlformats.org/officeDocument/2006/relationships/slideLayout" Id="rId1"/></Relationships>
</file>

<file path=ppt/slides/_rels/slide68.xml.rels><?xml version="1.0" encoding="UTF-8" standalone="yes"?><Relationships xmlns="http://schemas.openxmlformats.org/package/2006/relationships"><Relationship Target="../notesSlides/notesSlide68.xml" Type="http://schemas.openxmlformats.org/officeDocument/2006/relationships/notesSlide" Id="rId2"/><Relationship Target="../slideLayouts/slideLayout2.xml" Type="http://schemas.openxmlformats.org/officeDocument/2006/relationships/slideLayout" Id="rId1"/><Relationship Target="../media/image33.png" Type="http://schemas.openxmlformats.org/officeDocument/2006/relationships/image" Id="rId3"/></Relationships>
</file>

<file path=ppt/slides/_rels/slide69.xml.rels><?xml version="1.0" encoding="UTF-8" standalone="yes"?><Relationships xmlns="http://schemas.openxmlformats.org/package/2006/relationships"><Relationship Target="../notesSlides/notesSlide69.xml" Type="http://schemas.openxmlformats.org/officeDocument/2006/relationships/notesSlide" Id="rId2"/><Relationship Target="../slideLayouts/slideLayout2.xml" Type="http://schemas.openxmlformats.org/officeDocument/2006/relationships/slideLayout" Id="rId1"/><Relationship Target="../media/image33.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70.xml.rels><?xml version="1.0" encoding="UTF-8" standalone="yes"?><Relationships xmlns="http://schemas.openxmlformats.org/package/2006/relationships"><Relationship Target="../notesSlides/notesSlide70.xml" Type="http://schemas.openxmlformats.org/officeDocument/2006/relationships/notesSlide" Id="rId2"/><Relationship Target="../slideLayouts/slideLayout3.xml" Type="http://schemas.openxmlformats.org/officeDocument/2006/relationships/slideLayout" Id="rId1"/><Relationship Target="../media/image33.png" Type="http://schemas.openxmlformats.org/officeDocument/2006/relationships/image" Id="rId3"/></Relationships>
</file>

<file path=ppt/slides/_rels/slide71.xml.rels><?xml version="1.0" encoding="UTF-8" standalone="yes"?><Relationships xmlns="http://schemas.openxmlformats.org/package/2006/relationships"><Relationship Target="../notesSlides/notesSlide71.xml" Type="http://schemas.openxmlformats.org/officeDocument/2006/relationships/notesSlide" Id="rId2"/><Relationship Target="../slideLayouts/slideLayout3.xml" Type="http://schemas.openxmlformats.org/officeDocument/2006/relationships/slideLayout" Id="rId1"/><Relationship Target="../media/image33.png" Type="http://schemas.openxmlformats.org/officeDocument/2006/relationships/image" Id="rId3"/></Relationships>
</file>

<file path=ppt/slides/_rels/slide72.xml.rels><?xml version="1.0" encoding="UTF-8" standalone="yes"?><Relationships xmlns="http://schemas.openxmlformats.org/package/2006/relationships"><Relationship Target="../notesSlides/notesSlide72.xml" Type="http://schemas.openxmlformats.org/officeDocument/2006/relationships/notesSlide" Id="rId2"/><Relationship Target="../slideLayouts/slideLayout2.xml" Type="http://schemas.openxmlformats.org/officeDocument/2006/relationships/slideLayout" Id="rId1"/></Relationships>
</file>

<file path=ppt/slides/_rels/slide73.xml.rels><?xml version="1.0" encoding="UTF-8" standalone="yes"?><Relationships xmlns="http://schemas.openxmlformats.org/package/2006/relationships"><Relationship Target="../notesSlides/notesSlide73.xml" Type="http://schemas.openxmlformats.org/officeDocument/2006/relationships/notesSlide" Id="rId2"/><Relationship Target="../slideLayouts/slideLayout2.xml" Type="http://schemas.openxmlformats.org/officeDocument/2006/relationships/slideLayout" Id="rId1"/></Relationships>
</file>

<file path=ppt/slides/_rels/slide74.xml.rels><?xml version="1.0" encoding="UTF-8" standalone="yes"?><Relationships xmlns="http://schemas.openxmlformats.org/package/2006/relationships"><Relationship Target="../notesSlides/notesSlide74.xml" Type="http://schemas.openxmlformats.org/officeDocument/2006/relationships/notesSlide" Id="rId2"/><Relationship Target="../slideLayouts/slideLayout3.xml" Type="http://schemas.openxmlformats.org/officeDocument/2006/relationships/slideLayout" Id="rId1"/><Relationship Target="../media/image33.png" Type="http://schemas.openxmlformats.org/officeDocument/2006/relationships/image" Id="rId3"/></Relationships>
</file>

<file path=ppt/slides/_rels/slide75.xml.rels><?xml version="1.0" encoding="UTF-8" standalone="yes"?><Relationships xmlns="http://schemas.openxmlformats.org/package/2006/relationships"><Relationship Target="../notesSlides/notesSlide75.xml" Type="http://schemas.openxmlformats.org/officeDocument/2006/relationships/notesSlide" Id="rId2"/><Relationship Target="../slideLayouts/slideLayout3.xml" Type="http://schemas.openxmlformats.org/officeDocument/2006/relationships/slideLayout" Id="rId1"/><Relationship Target="../media/image33.png" Type="http://schemas.openxmlformats.org/officeDocument/2006/relationships/image" Id="rId3"/></Relationships>
</file>

<file path=ppt/slides/_rels/slide76.xml.rels><?xml version="1.0" encoding="UTF-8" standalone="yes"?><Relationships xmlns="http://schemas.openxmlformats.org/package/2006/relationships"><Relationship Target="../notesSlides/notesSlide76.xml" Type="http://schemas.openxmlformats.org/officeDocument/2006/relationships/notesSlide" Id="rId2"/><Relationship Target="../slideLayouts/slideLayout3.xml" Type="http://schemas.openxmlformats.org/officeDocument/2006/relationships/slideLayout" Id="rId1"/><Relationship Target="../media/image34.png" Type="http://schemas.openxmlformats.org/officeDocument/2006/relationships/image" Id="rId3"/></Relationships>
</file>

<file path=ppt/slides/_rels/slide77.xml.rels><?xml version="1.0" encoding="UTF-8" standalone="yes"?><Relationships xmlns="http://schemas.openxmlformats.org/package/2006/relationships"><Relationship Target="../notesSlides/notesSlide77.xml" Type="http://schemas.openxmlformats.org/officeDocument/2006/relationships/notesSlide" Id="rId2"/><Relationship Target="../slideLayouts/slideLayout3.xml" Type="http://schemas.openxmlformats.org/officeDocument/2006/relationships/slideLayout" Id="rId1"/><Relationship Target="../media/image34.png" Type="http://schemas.openxmlformats.org/officeDocument/2006/relationships/image" Id="rId3"/></Relationships>
</file>

<file path=ppt/slides/_rels/slide78.xml.rels><?xml version="1.0" encoding="UTF-8" standalone="yes"?><Relationships xmlns="http://schemas.openxmlformats.org/package/2006/relationships"><Relationship Target="../notesSlides/notesSlide78.xml" Type="http://schemas.openxmlformats.org/officeDocument/2006/relationships/notesSlide" Id="rId2"/><Relationship Target="../slideLayouts/slideLayout3.xml" Type="http://schemas.openxmlformats.org/officeDocument/2006/relationships/slideLayout" Id="rId1"/><Relationship Target="../media/image39.png" Type="http://schemas.openxmlformats.org/officeDocument/2006/relationships/image" Id="rId3"/></Relationships>
</file>

<file path=ppt/slides/_rels/slide79.xml.rels><?xml version="1.0" encoding="UTF-8" standalone="yes"?><Relationships xmlns="http://schemas.openxmlformats.org/package/2006/relationships"><Relationship Target="../notesSlides/notesSlide79.xml" Type="http://schemas.openxmlformats.org/officeDocument/2006/relationships/notesSlide" Id="rId2"/><Relationship Target="../slideLayouts/slideLayout3.xml" Type="http://schemas.openxmlformats.org/officeDocument/2006/relationships/slideLayout" Id="rId1"/><Relationship Target="../media/image39.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80.xml.rels><?xml version="1.0" encoding="UTF-8" standalone="yes"?><Relationships xmlns="http://schemas.openxmlformats.org/package/2006/relationships"><Relationship Target="../notesSlides/notesSlide80.xml" Type="http://schemas.openxmlformats.org/officeDocument/2006/relationships/notesSlide" Id="rId2"/><Relationship Target="../slideLayouts/slideLayout2.xml" Type="http://schemas.openxmlformats.org/officeDocument/2006/relationships/slideLayout" Id="rId1"/></Relationships>
</file>

<file path=ppt/slides/_rels/slide81.xml.rels><?xml version="1.0" encoding="UTF-8" standalone="yes"?><Relationships xmlns="http://schemas.openxmlformats.org/package/2006/relationships"><Relationship Target="../notesSlides/notesSlide81.xml" Type="http://schemas.openxmlformats.org/officeDocument/2006/relationships/notesSlide" Id="rId2"/><Relationship Target="../slideLayouts/slideLayout2.xml" Type="http://schemas.openxmlformats.org/officeDocument/2006/relationships/slideLayout" Id="rId1"/></Relationships>
</file>

<file path=ppt/slides/_rels/slide82.xml.rels><?xml version="1.0" encoding="UTF-8" standalone="yes"?><Relationships xmlns="http://schemas.openxmlformats.org/package/2006/relationships"><Relationship Target="../notesSlides/notesSlide82.xml" Type="http://schemas.openxmlformats.org/officeDocument/2006/relationships/notesSlide" Id="rId2"/><Relationship Target="../slideLayouts/slideLayout2.xml" Type="http://schemas.openxmlformats.org/officeDocument/2006/relationships/slideLayout" Id="rId1"/><Relationship Target="../media/image35.png" Type="http://schemas.openxmlformats.org/officeDocument/2006/relationships/image" Id="rId3"/></Relationships>
</file>

<file path=ppt/slides/_rels/slide83.xml.rels><?xml version="1.0" encoding="UTF-8" standalone="yes"?><Relationships xmlns="http://schemas.openxmlformats.org/package/2006/relationships"><Relationship Target="../notesSlides/notesSlide83.xml" Type="http://schemas.openxmlformats.org/officeDocument/2006/relationships/notesSlide" Id="rId2"/><Relationship Target="../slideLayouts/slideLayout2.xml" Type="http://schemas.openxmlformats.org/officeDocument/2006/relationships/slideLayout" Id="rId1"/><Relationship Target="../media/image35.png" Type="http://schemas.openxmlformats.org/officeDocument/2006/relationships/image" Id="rId3"/></Relationships>
</file>

<file path=ppt/slides/_rels/slide84.xml.rels><?xml version="1.0" encoding="UTF-8" standalone="yes"?><Relationships xmlns="http://schemas.openxmlformats.org/package/2006/relationships"><Relationship Target="../notesSlides/notesSlide84.xml" Type="http://schemas.openxmlformats.org/officeDocument/2006/relationships/notesSlide" Id="rId2"/><Relationship Target="../slideLayouts/slideLayout2.xml" Type="http://schemas.openxmlformats.org/officeDocument/2006/relationships/slideLayout" Id="rId1"/></Relationships>
</file>

<file path=ppt/slides/_rels/slide85.xml.rels><?xml version="1.0" encoding="UTF-8" standalone="yes"?><Relationships xmlns="http://schemas.openxmlformats.org/package/2006/relationships"><Relationship Target="../notesSlides/notesSlide85.xml" Type="http://schemas.openxmlformats.org/officeDocument/2006/relationships/notesSlide" Id="rId2"/><Relationship Target="../slideLayouts/slideLayout2.xml" Type="http://schemas.openxmlformats.org/officeDocument/2006/relationships/slideLayout" Id="rId1"/></Relationships>
</file>

<file path=ppt/slides/_rels/slide86.xml.rels><?xml version="1.0" encoding="UTF-8" standalone="yes"?><Relationships xmlns="http://schemas.openxmlformats.org/package/2006/relationships"><Relationship Target="../notesSlides/notesSlide86.xml" Type="http://schemas.openxmlformats.org/officeDocument/2006/relationships/notesSlide" Id="rId2"/><Relationship Target="../slideLayouts/slideLayout3.xml" Type="http://schemas.openxmlformats.org/officeDocument/2006/relationships/slideLayout" Id="rId1"/><Relationship Target="../media/image37.png" Type="http://schemas.openxmlformats.org/officeDocument/2006/relationships/image" Id="rId3"/></Relationships>
</file>

<file path=ppt/slides/_rels/slide87.xml.rels><?xml version="1.0" encoding="UTF-8" standalone="yes"?><Relationships xmlns="http://schemas.openxmlformats.org/package/2006/relationships"><Relationship Target="../notesSlides/notesSlide87.xml" Type="http://schemas.openxmlformats.org/officeDocument/2006/relationships/notesSlide" Id="rId2"/><Relationship Target="../slideLayouts/slideLayout3.xml" Type="http://schemas.openxmlformats.org/officeDocument/2006/relationships/slideLayout" Id="rId1"/><Relationship Target="../media/image37.png" Type="http://schemas.openxmlformats.org/officeDocument/2006/relationships/image" Id="rId3"/></Relationships>
</file>

<file path=ppt/slides/_rels/slide88.xml.rels><?xml version="1.0" encoding="UTF-8" standalone="yes"?><Relationships xmlns="http://schemas.openxmlformats.org/package/2006/relationships"><Relationship Target="../notesSlides/notesSlide88.xml" Type="http://schemas.openxmlformats.org/officeDocument/2006/relationships/notesSlide" Id="rId2"/><Relationship Target="../slideLayouts/slideLayout2.xml" Type="http://schemas.openxmlformats.org/officeDocument/2006/relationships/slideLayout" Id="rId1"/></Relationships>
</file>

<file path=ppt/slides/_rels/slide89.xml.rels><?xml version="1.0" encoding="UTF-8" standalone="yes"?><Relationships xmlns="http://schemas.openxmlformats.org/package/2006/relationships"><Relationship Target="../notesSlides/notesSlide89.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_rels/slide90.xml.rels><?xml version="1.0" encoding="UTF-8" standalone="yes"?><Relationships xmlns="http://schemas.openxmlformats.org/package/2006/relationships"><Relationship Target="../notesSlides/notesSlide90.xml" Type="http://schemas.openxmlformats.org/officeDocument/2006/relationships/notesSlide" Id="rId2"/><Relationship Target="../slideLayouts/slideLayout2.xml" Type="http://schemas.openxmlformats.org/officeDocument/2006/relationships/slideLayout" Id="rId1"/></Relationships>
</file>

<file path=ppt/slides/_rels/slide91.xml.rels><?xml version="1.0" encoding="UTF-8" standalone="yes"?><Relationships xmlns="http://schemas.openxmlformats.org/package/2006/relationships"><Relationship Target="../notesSlides/notesSlide91.xml" Type="http://schemas.openxmlformats.org/officeDocument/2006/relationships/notesSlide" Id="rId2"/><Relationship Target="../slideLayouts/slideLayout2.xml" Type="http://schemas.openxmlformats.org/officeDocument/2006/relationships/slideLayout" Id="rId1"/></Relationships>
</file>

<file path=ppt/slides/_rels/slide92.xml.rels><?xml version="1.0" encoding="UTF-8" standalone="yes"?><Relationships xmlns="http://schemas.openxmlformats.org/package/2006/relationships"><Relationship Target="../notesSlides/notesSlide92.xml" Type="http://schemas.openxmlformats.org/officeDocument/2006/relationships/notesSlide" Id="rId2"/><Relationship Target="../slideLayouts/slideLayout2.xml" Type="http://schemas.openxmlformats.org/officeDocument/2006/relationships/slideLayout" Id="rId1"/></Relationships>
</file>

<file path=ppt/slides/_rels/slide93.xml.rels><?xml version="1.0" encoding="UTF-8" standalone="yes"?><Relationships xmlns="http://schemas.openxmlformats.org/package/2006/relationships"><Relationship Target="../notesSlides/notesSlide93.xml" Type="http://schemas.openxmlformats.org/officeDocument/2006/relationships/notesSlide" Id="rId2"/><Relationship Target="../slideLayouts/slideLayout2.xml" Type="http://schemas.openxmlformats.org/officeDocument/2006/relationships/slideLayout" Id="rId1"/></Relationships>
</file>

<file path=ppt/slides/_rels/slide94.xml.rels><?xml version="1.0" encoding="UTF-8" standalone="yes"?><Relationships xmlns="http://schemas.openxmlformats.org/package/2006/relationships"><Relationship Target="../notesSlides/notesSlide94.xml" Type="http://schemas.openxmlformats.org/officeDocument/2006/relationships/notesSlide" Id="rId2"/><Relationship Target="../slideLayouts/slideLayout3.xml" Type="http://schemas.openxmlformats.org/officeDocument/2006/relationships/slideLayout" Id="rId1"/><Relationship Target="../media/image38.png" Type="http://schemas.openxmlformats.org/officeDocument/2006/relationships/image" Id="rId3"/></Relationships>
</file>

<file path=ppt/slides/_rels/slide95.xml.rels><?xml version="1.0" encoding="UTF-8" standalone="yes"?><Relationships xmlns="http://schemas.openxmlformats.org/package/2006/relationships"><Relationship Target="../notesSlides/notesSlide95.xml" Type="http://schemas.openxmlformats.org/officeDocument/2006/relationships/notesSlide" Id="rId2"/><Relationship Target="../slideLayouts/slideLayout3.xml" Type="http://schemas.openxmlformats.org/officeDocument/2006/relationships/slideLayout" Id="rId1"/><Relationship Target="../media/image38.png" Type="http://schemas.openxmlformats.org/officeDocument/2006/relationships/image" Id="rId3"/></Relationships>
</file>

<file path=ppt/slides/_rels/slide96.xml.rels><?xml version="1.0" encoding="UTF-8" standalone="yes"?><Relationships xmlns="http://schemas.openxmlformats.org/package/2006/relationships"><Relationship Target="../notesSlides/notesSlide96.xml" Type="http://schemas.openxmlformats.org/officeDocument/2006/relationships/notesSlide" Id="rId2"/><Relationship Target="../slideLayouts/slideLayout3.xml" Type="http://schemas.openxmlformats.org/officeDocument/2006/relationships/slideLayout" Id="rId1"/><Relationship Target="../media/image38.png" Type="http://schemas.openxmlformats.org/officeDocument/2006/relationships/image" Id="rId3"/></Relationships>
</file>

<file path=ppt/slides/_rels/slide97.xml.rels><?xml version="1.0" encoding="UTF-8" standalone="yes"?><Relationships xmlns="http://schemas.openxmlformats.org/package/2006/relationships"><Relationship Target="../notesSlides/notesSlide97.xml" Type="http://schemas.openxmlformats.org/officeDocument/2006/relationships/notesSlide" Id="rId2"/><Relationship Target="../slideLayouts/slideLayout3.xml" Type="http://schemas.openxmlformats.org/officeDocument/2006/relationships/slideLayout" Id="rId1"/><Relationship Target="../media/image38.png" Type="http://schemas.openxmlformats.org/officeDocument/2006/relationships/image" Id="rId3"/></Relationships>
</file>

<file path=ppt/slides/_rels/slide98.xml.rels><?xml version="1.0" encoding="UTF-8" standalone="yes"?><Relationships xmlns="http://schemas.openxmlformats.org/package/2006/relationships"><Relationship Target="../notesSlides/notesSlide98.xml" Type="http://schemas.openxmlformats.org/officeDocument/2006/relationships/notesSlide" Id="rId2"/><Relationship Target="../slideLayouts/slideLayout3.xml" Type="http://schemas.openxmlformats.org/officeDocument/2006/relationships/slideLayout" Id="rId1"/><Relationship Target="../media/image36.png" Type="http://schemas.openxmlformats.org/officeDocument/2006/relationships/image" Id="rId3"/></Relationships>
</file>

<file path=ppt/slides/_rels/slide99.xml.rels><?xml version="1.0" encoding="UTF-8" standalone="yes"?><Relationships xmlns="http://schemas.openxmlformats.org/package/2006/relationships"><Relationship Target="../notesSlides/notesSlide99.xml" Type="http://schemas.openxmlformats.org/officeDocument/2006/relationships/notesSlide" Id="rId2"/><Relationship Target="../slideLayouts/slideLayout3.xml" Type="http://schemas.openxmlformats.org/officeDocument/2006/relationships/slideLayout" Id="rId1"/><Relationship Target="../media/image36.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8" name="Shape 38"/>
        <p:cNvGrpSpPr/>
        <p:nvPr/>
      </p:nvGrpSpPr>
      <p:grpSpPr>
        <a:xfrm>
          <a:off y="0" x="0"/>
          <a:ext cy="0" cx="0"/>
          <a:chOff y="0" x="0"/>
          <a:chExt cy="0" cx="0"/>
        </a:xfrm>
      </p:grpSpPr>
      <p:sp>
        <p:nvSpPr>
          <p:cNvPr id="39" name="Shape 39"/>
          <p:cNvSpPr txBox="1"/>
          <p:nvPr>
            <p:ph type="ctrTitle"/>
          </p:nvPr>
        </p:nvSpPr>
        <p:spPr>
          <a:xfrm>
            <a:off y="2187575" x="720725"/>
            <a:ext cy="1508124" cx="81597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OGT SCIENCE Review</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1" name="Shape 101"/>
        <p:cNvGrpSpPr/>
        <p:nvPr/>
      </p:nvGrpSpPr>
      <p:grpSpPr>
        <a:xfrm>
          <a:off y="0" x="0"/>
          <a:ext cy="0" cx="0"/>
          <a:chOff y="0" x="0"/>
          <a:chExt cy="0" cx="0"/>
        </a:xfrm>
      </p:grpSpPr>
      <p:sp>
        <p:nvSpPr>
          <p:cNvPr id="102" name="Shape 102"/>
          <p:cNvSpPr txBox="1"/>
          <p:nvPr>
            <p:ph idx="1" type="body"/>
          </p:nvPr>
        </p:nvSpPr>
        <p:spPr>
          <a:xfrm>
            <a:off y="230944" x="121425"/>
            <a:ext cy="6610799" cx="93852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5. </a:t>
            </a:r>
            <a:r>
              <a:rPr strike="noStrike" u="none" b="0" cap="none" baseline="0" sz="2100" lang="en-US" i="0">
                <a:solidFill>
                  <a:schemeClr val="dk1"/>
                </a:solidFill>
                <a:latin typeface="Calibri"/>
                <a:ea typeface="Calibri"/>
                <a:cs typeface="Calibri"/>
                <a:sym typeface="Calibri"/>
              </a:rPr>
              <a:t>An oceanographer is traveling from the west toward the east on the Atlantic Ocean. She collects rock samples from the seafloor every 5 kilometers. The oceanographer stops when she determines that the rock samples are getting progressively younger as she moves toward the east.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What conclusion is best supported by this data?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She is traveling toward a mid-ocean ridge. </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She is traveling toward a deep-ocean trench. </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She is traveling away from an underwater volcano.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She is traveling away from a hot spot in the crust. </a:t>
            </a:r>
          </a:p>
          <a:p>
            <a:r>
              <a:t/>
            </a:r>
          </a:p>
        </p:txBody>
      </p:sp>
    </p:spTree>
  </p:cSld>
  <p:clrMapOvr>
    <a:masterClrMapping/>
  </p:clrMapOvr>
  <p:transition spd="slow">
    <p:cut/>
  </p:transition>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92" name="Shape 692"/>
        <p:cNvGrpSpPr/>
        <p:nvPr/>
      </p:nvGrpSpPr>
      <p:grpSpPr>
        <a:xfrm>
          <a:off y="0" x="0"/>
          <a:ext cy="0" cx="0"/>
          <a:chOff y="0" x="0"/>
          <a:chExt cy="0" cx="0"/>
        </a:xfrm>
      </p:grpSpPr>
      <p:sp>
        <p:nvSpPr>
          <p:cNvPr id="693" name="Shape 693"/>
          <p:cNvSpPr txBox="1"/>
          <p:nvPr>
            <p:ph idx="1" type="body"/>
          </p:nvPr>
        </p:nvSpPr>
        <p:spPr>
          <a:xfrm>
            <a:off y="0" x="81650"/>
            <a:ext cy="5011800" cx="9519599"/>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50. </a:t>
            </a:r>
            <a:r>
              <a:rPr strike="noStrike" u="none" b="0" cap="none" baseline="0" sz="2500" lang="en-US" i="0">
                <a:solidFill>
                  <a:schemeClr val="dk1"/>
                </a:solidFill>
                <a:latin typeface="Calibri"/>
                <a:ea typeface="Calibri"/>
                <a:cs typeface="Calibri"/>
                <a:sym typeface="Calibri"/>
              </a:rPr>
              <a:t>Color blindness is a sex-linked trait that is carried on the X chromosome. If a boy is born color-blind, what would have to be true?</a:t>
            </a:r>
          </a:p>
          <a:p>
            <a:pPr algn="l" rtl="0" lvl="0" marR="0" indent="0" marL="0">
              <a:lnSpc>
                <a:spcPct val="80000"/>
              </a:lnSpc>
              <a:spcBef>
                <a:spcPts val="0"/>
              </a:spcBef>
              <a:spcAft>
                <a:spcPts val="0"/>
              </a:spcAft>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His father had normal vision.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His grandmother was color-blind. </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His mother carried at least one gene for color blindness.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His grandfather passed on the color-blind trait to his father</a:t>
            </a:r>
          </a:p>
          <a:p>
            <a:r>
              <a:t/>
            </a:r>
          </a:p>
        </p:txBody>
      </p:sp>
    </p:spTree>
  </p:cSld>
  <p:clrMapOvr>
    <a:masterClrMapping/>
  </p:clrMapOvr>
  <p:transition spd="slow">
    <p:cut/>
  </p:transition>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97" name="Shape 697"/>
        <p:cNvGrpSpPr/>
        <p:nvPr/>
      </p:nvGrpSpPr>
      <p:grpSpPr>
        <a:xfrm>
          <a:off y="0" x="0"/>
          <a:ext cy="0" cx="0"/>
          <a:chOff y="0" x="0"/>
          <a:chExt cy="0" cx="0"/>
        </a:xfrm>
      </p:grpSpPr>
      <p:sp>
        <p:nvSpPr>
          <p:cNvPr id="698" name="Shape 698"/>
          <p:cNvSpPr txBox="1"/>
          <p:nvPr>
            <p:ph idx="1" type="body"/>
          </p:nvPr>
        </p:nvSpPr>
        <p:spPr>
          <a:xfrm>
            <a:off y="0" x="81650"/>
            <a:ext cy="5011800" cx="9519599"/>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50. </a:t>
            </a:r>
            <a:r>
              <a:rPr strike="noStrike" u="none" b="0" cap="none" baseline="0" sz="2500" lang="en-US" i="0">
                <a:solidFill>
                  <a:schemeClr val="dk1"/>
                </a:solidFill>
                <a:latin typeface="Calibri"/>
                <a:ea typeface="Calibri"/>
                <a:cs typeface="Calibri"/>
                <a:sym typeface="Calibri"/>
              </a:rPr>
              <a:t>Color blindness is a sex-linked trait that is carried on the X chromosome. If a boy is born color-blind, what would have to be true?</a:t>
            </a:r>
          </a:p>
          <a:p>
            <a:pPr algn="l" rtl="0" lvl="0" marR="0" indent="0" marL="0">
              <a:lnSpc>
                <a:spcPct val="80000"/>
              </a:lnSpc>
              <a:spcBef>
                <a:spcPts val="0"/>
              </a:spcBef>
              <a:spcAft>
                <a:spcPts val="0"/>
              </a:spcAft>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His father had normal vision.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His grandmother was color-blind. </a:t>
            </a:r>
          </a:p>
          <a:p>
            <a:r>
              <a:t/>
            </a:r>
          </a:p>
          <a:p>
            <a:pPr algn="l" rtl="0" lvl="0" marR="0" indent="-355600" marL="355600">
              <a:lnSpc>
                <a:spcPct val="80000"/>
              </a:lnSpc>
              <a:spcBef>
                <a:spcPts val="500"/>
              </a:spcBef>
              <a:spcAft>
                <a:spcPts val="0"/>
              </a:spcAft>
              <a:buClr>
                <a:srgbClr val="FF0000"/>
              </a:buClr>
              <a:buSzPct val="100000"/>
              <a:buFont typeface="Calibri"/>
              <a:buChar char="•"/>
            </a:pPr>
            <a:r>
              <a:rPr strike="noStrike" u="sng" b="0" cap="none" baseline="0" sz="2500" lang="en-US" i="0">
                <a:solidFill>
                  <a:srgbClr val="FF0000"/>
                </a:solidFill>
                <a:latin typeface="Calibri"/>
                <a:ea typeface="Calibri"/>
                <a:cs typeface="Calibri"/>
                <a:sym typeface="Calibri"/>
              </a:rPr>
              <a:t>His mother carried at least one gene for color blindness.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His grandfather passed on the color-blind trait to his father</a:t>
            </a:r>
          </a:p>
          <a:p>
            <a:r>
              <a:t/>
            </a:r>
          </a:p>
        </p:txBody>
      </p:sp>
    </p:spTree>
  </p:cSld>
  <p:clrMapOvr>
    <a:masterClrMapping/>
  </p:clrMapOvr>
  <p:transition spd="slow">
    <p:cut/>
  </p:transition>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02" name="Shape 702"/>
        <p:cNvGrpSpPr/>
        <p:nvPr/>
      </p:nvGrpSpPr>
      <p:grpSpPr>
        <a:xfrm>
          <a:off y="0" x="0"/>
          <a:ext cy="0" cx="0"/>
          <a:chOff y="0" x="0"/>
          <a:chExt cy="0" cx="0"/>
        </a:xfrm>
      </p:grpSpPr>
      <p:sp>
        <p:nvSpPr>
          <p:cNvPr id="703" name="Shape 703"/>
          <p:cNvSpPr txBox="1"/>
          <p:nvPr>
            <p:ph type="title"/>
          </p:nvPr>
        </p:nvSpPr>
        <p:spPr>
          <a:xfrm>
            <a:off y="0"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Evolution</a:t>
            </a:r>
          </a:p>
        </p:txBody>
      </p:sp>
      <p:sp>
        <p:nvSpPr>
          <p:cNvPr id="704" name="Shape 704"/>
          <p:cNvSpPr txBox="1"/>
          <p:nvPr>
            <p:ph idx="1" type="body"/>
          </p:nvPr>
        </p:nvSpPr>
        <p:spPr>
          <a:xfrm>
            <a:off y="862775" x="0"/>
            <a:ext cy="5584800" cx="96012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300" lang="en-US">
                <a:solidFill>
                  <a:schemeClr val="dk1"/>
                </a:solidFill>
                <a:latin typeface="Calibri"/>
                <a:ea typeface="Calibri"/>
                <a:cs typeface="Calibri"/>
                <a:sym typeface="Calibri"/>
              </a:rPr>
              <a:t>51. </a:t>
            </a:r>
            <a:r>
              <a:rPr strike="noStrike" u="none" b="0" cap="none" baseline="0" sz="2300" lang="en-US" i="0">
                <a:solidFill>
                  <a:schemeClr val="dk1"/>
                </a:solidFill>
                <a:latin typeface="Calibri"/>
                <a:ea typeface="Calibri"/>
                <a:cs typeface="Calibri"/>
                <a:sym typeface="Calibri"/>
              </a:rPr>
              <a:t>Geneticists have determined that the majority of individuals in an isolated island population have blood type B. Type A blood is found to be more common in the mainland population from which the island was settled. </a:t>
            </a:r>
          </a:p>
          <a:p>
            <a:pPr algn="l" rtl="0" lvl="0" marR="0" indent="0" marL="0">
              <a:lnSpc>
                <a:spcPct val="80000"/>
              </a:lnSpc>
              <a:spcBef>
                <a:spcPts val="460"/>
              </a:spcBef>
              <a:spcAft>
                <a:spcPts val="0"/>
              </a:spcAft>
              <a:buNone/>
            </a:pPr>
            <a:r>
              <a:rPr strike="noStrike" u="none" b="0" cap="none" baseline="0" sz="2300" lang="en-US" i="0">
                <a:solidFill>
                  <a:schemeClr val="dk1"/>
                </a:solidFill>
                <a:latin typeface="Calibri"/>
                <a:ea typeface="Calibri"/>
                <a:cs typeface="Calibri"/>
                <a:sym typeface="Calibri"/>
              </a:rPr>
              <a:t>How could a geneticist best explain the dominance of blood type B in the island population?</a:t>
            </a:r>
          </a:p>
          <a:p>
            <a:r>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Random mutations have occurred in the island population.</a:t>
            </a:r>
          </a:p>
          <a:p>
            <a:r>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Genetic drift has reduced the frequency of type A individuals.</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Natural selection has only occurred in the mainland population.</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Environmental conditions on the island are less favorable for type B individuals</a:t>
            </a:r>
          </a:p>
          <a:p>
            <a:r>
              <a:t/>
            </a:r>
          </a:p>
        </p:txBody>
      </p:sp>
    </p:spTree>
  </p:cSld>
  <p:clrMapOvr>
    <a:masterClrMapping/>
  </p:clrMapOvr>
  <p:transition spd="slow">
    <p:cut/>
  </p:transition>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08" name="Shape 708"/>
        <p:cNvGrpSpPr/>
        <p:nvPr/>
      </p:nvGrpSpPr>
      <p:grpSpPr>
        <a:xfrm>
          <a:off y="0" x="0"/>
          <a:ext cy="0" cx="0"/>
          <a:chOff y="0" x="0"/>
          <a:chExt cy="0" cx="0"/>
        </a:xfrm>
      </p:grpSpPr>
      <p:sp>
        <p:nvSpPr>
          <p:cNvPr id="709" name="Shape 709"/>
          <p:cNvSpPr txBox="1"/>
          <p:nvPr>
            <p:ph type="title"/>
          </p:nvPr>
        </p:nvSpPr>
        <p:spPr>
          <a:xfrm>
            <a:off y="0"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Evolution</a:t>
            </a:r>
          </a:p>
        </p:txBody>
      </p:sp>
      <p:sp>
        <p:nvSpPr>
          <p:cNvPr id="710" name="Shape 710"/>
          <p:cNvSpPr txBox="1"/>
          <p:nvPr>
            <p:ph idx="1" type="body"/>
          </p:nvPr>
        </p:nvSpPr>
        <p:spPr>
          <a:xfrm>
            <a:off y="862775" x="0"/>
            <a:ext cy="5584800" cx="96012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300" lang="en-US">
                <a:solidFill>
                  <a:schemeClr val="dk1"/>
                </a:solidFill>
                <a:latin typeface="Calibri"/>
                <a:ea typeface="Calibri"/>
                <a:cs typeface="Calibri"/>
                <a:sym typeface="Calibri"/>
              </a:rPr>
              <a:t>51. </a:t>
            </a:r>
            <a:r>
              <a:rPr strike="noStrike" u="none" b="0" cap="none" baseline="0" sz="2300" lang="en-US" i="0">
                <a:solidFill>
                  <a:schemeClr val="dk1"/>
                </a:solidFill>
                <a:latin typeface="Calibri"/>
                <a:ea typeface="Calibri"/>
                <a:cs typeface="Calibri"/>
                <a:sym typeface="Calibri"/>
              </a:rPr>
              <a:t>Geneticists have determined that the majority of individuals in an isolated island population have blood type B. Type A blood is found to be more common in the mainland population from which the island was settled. </a:t>
            </a:r>
          </a:p>
          <a:p>
            <a:pPr algn="l" rtl="0" lvl="0" marR="0" indent="0" marL="0">
              <a:lnSpc>
                <a:spcPct val="80000"/>
              </a:lnSpc>
              <a:spcBef>
                <a:spcPts val="460"/>
              </a:spcBef>
              <a:spcAft>
                <a:spcPts val="0"/>
              </a:spcAft>
              <a:buNone/>
            </a:pPr>
            <a:r>
              <a:rPr strike="noStrike" u="none" b="0" cap="none" baseline="0" sz="2300" lang="en-US" i="0">
                <a:solidFill>
                  <a:schemeClr val="dk1"/>
                </a:solidFill>
                <a:latin typeface="Calibri"/>
                <a:ea typeface="Calibri"/>
                <a:cs typeface="Calibri"/>
                <a:sym typeface="Calibri"/>
              </a:rPr>
              <a:t>How could a geneticist best explain the dominance of blood type B in the island population?</a:t>
            </a:r>
          </a:p>
          <a:p>
            <a:r>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Random mutations have occurred in the island population.</a:t>
            </a:r>
          </a:p>
          <a:p>
            <a:r>
              <a:t/>
            </a:r>
          </a:p>
          <a:p>
            <a:pPr algn="l" rtl="0" lvl="0" marR="0" indent="-355600" marL="355600">
              <a:lnSpc>
                <a:spcPct val="80000"/>
              </a:lnSpc>
              <a:spcBef>
                <a:spcPts val="460"/>
              </a:spcBef>
              <a:spcAft>
                <a:spcPts val="0"/>
              </a:spcAft>
              <a:buClr>
                <a:srgbClr val="FF0000"/>
              </a:buClr>
              <a:buSzPct val="100000"/>
              <a:buFont typeface="Calibri"/>
              <a:buChar char="•"/>
            </a:pPr>
            <a:r>
              <a:rPr strike="noStrike" u="sng" b="0" cap="none" baseline="0" sz="2300" lang="en-US" i="0">
                <a:solidFill>
                  <a:srgbClr val="FF0000"/>
                </a:solidFill>
                <a:latin typeface="Calibri"/>
                <a:ea typeface="Calibri"/>
                <a:cs typeface="Calibri"/>
                <a:sym typeface="Calibri"/>
              </a:rPr>
              <a:t>Genetic drift has reduced the frequency of type A individuals.</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Natural selection has only occurred in the mainland population.</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Environmental conditions on the island are less favorable for type B individuals</a:t>
            </a:r>
          </a:p>
          <a:p>
            <a:r>
              <a:t/>
            </a:r>
          </a:p>
        </p:txBody>
      </p:sp>
    </p:spTree>
  </p:cSld>
  <p:clrMapOvr>
    <a:masterClrMapping/>
  </p:clrMapOvr>
  <p:transition spd="slow">
    <p:cut/>
  </p:transition>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14" name="Shape 714"/>
        <p:cNvGrpSpPr/>
        <p:nvPr/>
      </p:nvGrpSpPr>
      <p:grpSpPr>
        <a:xfrm>
          <a:off y="0" x="0"/>
          <a:ext cy="0" cx="0"/>
          <a:chOff y="0" x="0"/>
          <a:chExt cy="0" cx="0"/>
        </a:xfrm>
      </p:grpSpPr>
      <p:sp>
        <p:nvSpPr>
          <p:cNvPr id="715" name="Shape 715"/>
          <p:cNvSpPr txBox="1"/>
          <p:nvPr>
            <p:ph idx="1" type="body"/>
          </p:nvPr>
        </p:nvSpPr>
        <p:spPr>
          <a:xfrm>
            <a:off y="469900" x="479425"/>
            <a:ext cy="5819774" cx="8642349"/>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52. </a:t>
            </a:r>
            <a:r>
              <a:rPr strike="noStrike" u="none" b="0" cap="none" baseline="0" sz="2300" lang="en-US" i="0">
                <a:solidFill>
                  <a:schemeClr val="dk1"/>
                </a:solidFill>
                <a:latin typeface="Calibri"/>
                <a:ea typeface="Calibri"/>
                <a:cs typeface="Calibri"/>
                <a:sym typeface="Calibri"/>
              </a:rPr>
              <a:t>Due to a loss of habitat, hunting, drought, disease, and inbreeding, the cheetah population has declined in number and is close to extinction. The current cheetah population has very little genetic variation. Which is a result of the limited genetic variation in the current cheetah population compared to earlier cheetah populations with more variation? </a:t>
            </a:r>
          </a:p>
          <a:p>
            <a:r>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Current populations of cheetahs are more resistant to diseases.</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survival rate of young cheetahs is increased in current populations.</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Current populations of cheetahs are less likely to be able to adapt to environmental changes.</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Current populations of cheetahs are able to interbreed with other species, increasing genetic variation.</a:t>
            </a:r>
          </a:p>
          <a:p>
            <a:r>
              <a:t/>
            </a:r>
          </a:p>
        </p:txBody>
      </p:sp>
    </p:spTree>
  </p:cSld>
  <p:clrMapOvr>
    <a:masterClrMapping/>
  </p:clrMapOvr>
  <p:transition spd="slow">
    <p:cut/>
  </p:transition>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19" name="Shape 719"/>
        <p:cNvGrpSpPr/>
        <p:nvPr/>
      </p:nvGrpSpPr>
      <p:grpSpPr>
        <a:xfrm>
          <a:off y="0" x="0"/>
          <a:ext cy="0" cx="0"/>
          <a:chOff y="0" x="0"/>
          <a:chExt cy="0" cx="0"/>
        </a:xfrm>
      </p:grpSpPr>
      <p:sp>
        <p:nvSpPr>
          <p:cNvPr id="720" name="Shape 720"/>
          <p:cNvSpPr txBox="1"/>
          <p:nvPr>
            <p:ph idx="1" type="body"/>
          </p:nvPr>
        </p:nvSpPr>
        <p:spPr>
          <a:xfrm>
            <a:off y="469900" x="479425"/>
            <a:ext cy="5819700" cx="86424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52. </a:t>
            </a:r>
            <a:r>
              <a:rPr strike="noStrike" u="none" b="0" cap="none" baseline="0" sz="2300" lang="en-US" i="0">
                <a:solidFill>
                  <a:schemeClr val="dk1"/>
                </a:solidFill>
                <a:latin typeface="Calibri"/>
                <a:ea typeface="Calibri"/>
                <a:cs typeface="Calibri"/>
                <a:sym typeface="Calibri"/>
              </a:rPr>
              <a:t>Due to a loss of habitat, hunting, drought, disease, and inbreeding, the cheetah population has declined in number and is close to extinction. The current cheetah population has very little genetic variation. Which is a result of the limited genetic variation in the current cheetah population compared to earlier cheetah populations with more variation? </a:t>
            </a:r>
          </a:p>
          <a:p>
            <a:r>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Current populations of cheetahs are more resistant to diseases.</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survival rate of young cheetahs is increased in current populations.</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rgbClr val="FF0000"/>
              </a:buClr>
              <a:buSzPct val="100000"/>
              <a:buFont typeface="Calibri"/>
              <a:buChar char="•"/>
            </a:pPr>
            <a:r>
              <a:rPr strike="noStrike" u="sng" b="0" cap="none" baseline="0" sz="2300" lang="en-US" i="0">
                <a:solidFill>
                  <a:srgbClr val="FF0000"/>
                </a:solidFill>
                <a:latin typeface="Calibri"/>
                <a:ea typeface="Calibri"/>
                <a:cs typeface="Calibri"/>
                <a:sym typeface="Calibri"/>
              </a:rPr>
              <a:t>Current populations of cheetahs are less likely to be able to adapt to environmental changes.</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Current populations of cheetahs are able to interbreed with other species, increasing genetic variation.</a:t>
            </a:r>
          </a:p>
          <a:p>
            <a:r>
              <a:t/>
            </a:r>
          </a:p>
        </p:txBody>
      </p:sp>
    </p:spTree>
  </p:cSld>
  <p:clrMapOvr>
    <a:masterClrMapping/>
  </p:clrMapOvr>
  <p:transition spd="slow">
    <p:cut/>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24" name="Shape 724"/>
        <p:cNvGrpSpPr/>
        <p:nvPr/>
      </p:nvGrpSpPr>
      <p:grpSpPr>
        <a:xfrm>
          <a:off y="0" x="0"/>
          <a:ext cy="0" cx="0"/>
          <a:chOff y="0" x="0"/>
          <a:chExt cy="0" cx="0"/>
        </a:xfrm>
      </p:grpSpPr>
      <p:sp>
        <p:nvSpPr>
          <p:cNvPr id="725" name="Shape 725"/>
          <p:cNvSpPr txBox="1"/>
          <p:nvPr>
            <p:ph idx="1" type="body"/>
          </p:nvPr>
        </p:nvSpPr>
        <p:spPr>
          <a:xfrm>
            <a:off y="625475" x="320675"/>
            <a:ext cy="4694236" cx="8320087"/>
          </a:xfrm>
          <a:prstGeom prst="rect">
            <a:avLst/>
          </a:prstGeom>
          <a:noFill/>
          <a:ln>
            <a:noFill/>
          </a:ln>
        </p:spPr>
        <p:txBody>
          <a:bodyPr bIns="47525" rIns="95075" lIns="95075" tIns="47525" anchor="t" anchorCtr="0">
            <a:noAutofit/>
          </a:bodyPr>
          <a:lstStyle/>
          <a:p>
            <a:pPr algn="l" rtl="0" lvl="0" marR="0" indent="-554037" marL="554037">
              <a:lnSpc>
                <a:spcPct val="100000"/>
              </a:lnSpc>
              <a:spcBef>
                <a:spcPts val="0"/>
              </a:spcBef>
              <a:spcAft>
                <a:spcPts val="0"/>
              </a:spcAft>
              <a:buClr>
                <a:schemeClr val="dk1"/>
              </a:buClr>
              <a:buSzPct val="25000"/>
              <a:buFont typeface="Calibri"/>
              <a:buNone/>
            </a:pPr>
            <a:r>
              <a:rPr sz="2100" lang="en-US">
                <a:solidFill>
                  <a:schemeClr val="dk1"/>
                </a:solidFill>
                <a:latin typeface="Calibri"/>
                <a:ea typeface="Calibri"/>
                <a:cs typeface="Calibri"/>
                <a:sym typeface="Calibri"/>
              </a:rPr>
              <a:t>53. </a:t>
            </a:r>
            <a:r>
              <a:rPr strike="noStrike" u="none" b="0" cap="none" baseline="0" sz="2100" lang="en-US" i="0">
                <a:solidFill>
                  <a:schemeClr val="dk1"/>
                </a:solidFill>
                <a:latin typeface="Calibri"/>
                <a:ea typeface="Calibri"/>
                <a:cs typeface="Calibri"/>
                <a:sym typeface="Calibri"/>
              </a:rPr>
              <a:t>The appearance of which organism contributed the most to making it possible for humans and other organisms to breathe Earth’s current atmosphere?</a:t>
            </a:r>
            <a:r>
              <a:rPr strike="noStrike" u="none" b="0" cap="none" baseline="0" sz="2500" lang="en-US" i="0">
                <a:solidFill>
                  <a:schemeClr val="dk1"/>
                </a:solidFill>
                <a:latin typeface="Calibri"/>
                <a:ea typeface="Calibri"/>
                <a:cs typeface="Calibri"/>
                <a:sym typeface="Calibri"/>
              </a:rPr>
              <a:t> </a:t>
            </a:r>
          </a:p>
          <a:p>
            <a:pPr algn="l" rtl="0" lvl="0" marR="0" indent="-554037" marL="554037">
              <a:lnSpc>
                <a:spcPct val="10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A) bony fish </a:t>
            </a:r>
          </a:p>
          <a:p>
            <a:pPr algn="l" rtl="0" lvl="0" marR="0" indent="-554037" marL="554037">
              <a:lnSpc>
                <a:spcPct val="10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B) mammals</a:t>
            </a:r>
          </a:p>
          <a:p>
            <a:pPr algn="l" rtl="0" lvl="0" marR="0" indent="-554037" marL="554037">
              <a:lnSpc>
                <a:spcPct val="10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C) cyanobacteria</a:t>
            </a:r>
          </a:p>
          <a:p>
            <a:pPr algn="l" rtl="0" lvl="0" marR="0" indent="-554037" marL="554037">
              <a:lnSpc>
                <a:spcPct val="10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D) purple sulfur bacteria</a:t>
            </a:r>
          </a:p>
          <a:p>
            <a:r>
              <a:t/>
            </a:r>
          </a:p>
        </p:txBody>
      </p:sp>
      <p:pic>
        <p:nvPicPr>
          <p:cNvPr id="726" name="Shape 726"/>
          <p:cNvPicPr preferRelativeResize="0"/>
          <p:nvPr/>
        </p:nvPicPr>
        <p:blipFill>
          <a:blip r:embed="rId3"/>
          <a:stretch>
            <a:fillRect/>
          </a:stretch>
        </p:blipFill>
        <p:spPr>
          <a:xfrm>
            <a:off y="3676650" x="1920875"/>
            <a:ext cy="2795586" cx="6719886"/>
          </a:xfrm>
          <a:prstGeom prst="rect">
            <a:avLst/>
          </a:prstGeom>
        </p:spPr>
      </p:pic>
    </p:spTree>
  </p:cSld>
  <p:clrMapOvr>
    <a:masterClrMapping/>
  </p:clrMapOvr>
  <p:transition spd="slow">
    <p:cut/>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30" name="Shape 730"/>
        <p:cNvGrpSpPr/>
        <p:nvPr/>
      </p:nvGrpSpPr>
      <p:grpSpPr>
        <a:xfrm>
          <a:off y="0" x="0"/>
          <a:ext cy="0" cx="0"/>
          <a:chOff y="0" x="0"/>
          <a:chExt cy="0" cx="0"/>
        </a:xfrm>
      </p:grpSpPr>
      <p:sp>
        <p:nvSpPr>
          <p:cNvPr id="731" name="Shape 731"/>
          <p:cNvSpPr txBox="1"/>
          <p:nvPr>
            <p:ph idx="1" type="body"/>
          </p:nvPr>
        </p:nvSpPr>
        <p:spPr>
          <a:xfrm>
            <a:off y="625475" x="320675"/>
            <a:ext cy="4694100" cx="8320200"/>
          </a:xfrm>
          <a:prstGeom prst="rect">
            <a:avLst/>
          </a:prstGeom>
          <a:noFill/>
          <a:ln>
            <a:noFill/>
          </a:ln>
        </p:spPr>
        <p:txBody>
          <a:bodyPr bIns="47525" rIns="95075" lIns="95075" tIns="47525" anchor="t" anchorCtr="0">
            <a:noAutofit/>
          </a:bodyPr>
          <a:lstStyle/>
          <a:p>
            <a:pPr algn="l" rtl="0" lvl="0" marR="0" indent="-554037" marL="554037">
              <a:lnSpc>
                <a:spcPct val="100000"/>
              </a:lnSpc>
              <a:spcBef>
                <a:spcPts val="0"/>
              </a:spcBef>
              <a:spcAft>
                <a:spcPts val="0"/>
              </a:spcAft>
              <a:buClr>
                <a:schemeClr val="dk1"/>
              </a:buClr>
              <a:buSzPct val="25000"/>
              <a:buFont typeface="Calibri"/>
              <a:buNone/>
            </a:pPr>
            <a:r>
              <a:rPr sz="2100" lang="en-US">
                <a:solidFill>
                  <a:schemeClr val="dk1"/>
                </a:solidFill>
                <a:latin typeface="Calibri"/>
                <a:ea typeface="Calibri"/>
                <a:cs typeface="Calibri"/>
                <a:sym typeface="Calibri"/>
              </a:rPr>
              <a:t>53. </a:t>
            </a:r>
            <a:r>
              <a:rPr strike="noStrike" u="none" b="0" cap="none" baseline="0" sz="2100" lang="en-US" i="0">
                <a:solidFill>
                  <a:schemeClr val="dk1"/>
                </a:solidFill>
                <a:latin typeface="Calibri"/>
                <a:ea typeface="Calibri"/>
                <a:cs typeface="Calibri"/>
                <a:sym typeface="Calibri"/>
              </a:rPr>
              <a:t>The appearance of which organism contributed the most to making it possible for humans and other organisms to breathe Earth’s current atmosphere?</a:t>
            </a:r>
            <a:r>
              <a:rPr strike="noStrike" u="none" b="0" cap="none" baseline="0" sz="2500" lang="en-US" i="0">
                <a:solidFill>
                  <a:schemeClr val="dk1"/>
                </a:solidFill>
                <a:latin typeface="Calibri"/>
                <a:ea typeface="Calibri"/>
                <a:cs typeface="Calibri"/>
                <a:sym typeface="Calibri"/>
              </a:rPr>
              <a:t> </a:t>
            </a:r>
          </a:p>
          <a:p>
            <a:pPr algn="l" rtl="0" lvl="0" marR="0" indent="-554037" marL="554037">
              <a:lnSpc>
                <a:spcPct val="10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A) bony fish </a:t>
            </a:r>
          </a:p>
          <a:p>
            <a:pPr algn="l" rtl="0" lvl="0" marR="0" indent="-554037" marL="554037">
              <a:lnSpc>
                <a:spcPct val="10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B) mammals</a:t>
            </a:r>
          </a:p>
          <a:p>
            <a:pPr algn="l" rtl="0" lvl="0" marR="0" indent="-554037" marL="554037">
              <a:lnSpc>
                <a:spcPct val="100000"/>
              </a:lnSpc>
              <a:spcBef>
                <a:spcPts val="420"/>
              </a:spcBef>
              <a:spcAft>
                <a:spcPts val="0"/>
              </a:spcAft>
              <a:buClr>
                <a:schemeClr val="dk1"/>
              </a:buClr>
              <a:buSzPct val="25000"/>
              <a:buFont typeface="Calibri"/>
              <a:buNone/>
            </a:pPr>
            <a:r>
              <a:rPr strike="noStrike" u="sng" b="0" cap="none" baseline="0" sz="2100" lang="en-US" i="0">
                <a:solidFill>
                  <a:srgbClr val="FF0000"/>
                </a:solidFill>
                <a:latin typeface="Calibri"/>
                <a:ea typeface="Calibri"/>
                <a:cs typeface="Calibri"/>
                <a:sym typeface="Calibri"/>
              </a:rPr>
              <a:t>C) cyanobacteria</a:t>
            </a:r>
          </a:p>
          <a:p>
            <a:pPr algn="l" rtl="0" lvl="0" marR="0" indent="-554037" marL="554037">
              <a:lnSpc>
                <a:spcPct val="10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D) purple sulfur bacteria</a:t>
            </a:r>
          </a:p>
          <a:p>
            <a:r>
              <a:t/>
            </a:r>
          </a:p>
        </p:txBody>
      </p:sp>
      <p:pic>
        <p:nvPicPr>
          <p:cNvPr id="732" name="Shape 732"/>
          <p:cNvPicPr preferRelativeResize="0"/>
          <p:nvPr/>
        </p:nvPicPr>
        <p:blipFill>
          <a:blip r:embed="rId3"/>
          <a:stretch>
            <a:fillRect/>
          </a:stretch>
        </p:blipFill>
        <p:spPr>
          <a:xfrm>
            <a:off y="3676650" x="1920875"/>
            <a:ext cy="2795587" cx="6719886"/>
          </a:xfrm>
          <a:prstGeom prst="rect">
            <a:avLst/>
          </a:prstGeom>
        </p:spPr>
      </p:pic>
    </p:spTree>
  </p:cSld>
  <p:clrMapOvr>
    <a:masterClrMapping/>
  </p:clrMapOvr>
  <p:transition spd="slow">
    <p:cut/>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36" name="Shape 736"/>
        <p:cNvGrpSpPr/>
        <p:nvPr/>
      </p:nvGrpSpPr>
      <p:grpSpPr>
        <a:xfrm>
          <a:off y="0" x="0"/>
          <a:ext cy="0" cx="0"/>
          <a:chOff y="0" x="0"/>
          <a:chExt cy="0" cx="0"/>
        </a:xfrm>
      </p:grpSpPr>
      <p:sp>
        <p:nvSpPr>
          <p:cNvPr id="737" name="Shape 737"/>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Classification</a:t>
            </a:r>
          </a:p>
        </p:txBody>
      </p:sp>
      <p:sp>
        <p:nvSpPr>
          <p:cNvPr id="738" name="Shape 738"/>
          <p:cNvSpPr txBox="1"/>
          <p:nvPr>
            <p:ph idx="1" type="body"/>
          </p:nvPr>
        </p:nvSpPr>
        <p:spPr>
          <a:xfrm>
            <a:off y="1196975" x="0"/>
            <a:ext cy="4646700" cx="96012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500" lang="en-US">
                <a:solidFill>
                  <a:schemeClr val="dk1"/>
                </a:solidFill>
                <a:latin typeface="Calibri"/>
                <a:ea typeface="Calibri"/>
                <a:cs typeface="Calibri"/>
                <a:sym typeface="Calibri"/>
              </a:rPr>
              <a:t>54. </a:t>
            </a:r>
            <a:r>
              <a:rPr strike="noStrike" u="none" b="0" cap="none" baseline="0" sz="2500" lang="en-US" i="0">
                <a:solidFill>
                  <a:schemeClr val="dk1"/>
                </a:solidFill>
                <a:latin typeface="Calibri"/>
                <a:ea typeface="Calibri"/>
                <a:cs typeface="Calibri"/>
                <a:sym typeface="Calibri"/>
              </a:rPr>
              <a:t>Aristotle was the first person to classify living organisms and did so using a two-kingdom system involving a plant group and an animal group. The system used today is much more useful to scientists because the two-kingdom system did </a:t>
            </a:r>
            <a:r>
              <a:rPr strike="noStrike" u="none" b="1" cap="none" baseline="0" sz="2500" lang="en-US" i="0">
                <a:solidFill>
                  <a:schemeClr val="dk1"/>
                </a:solidFill>
                <a:latin typeface="Calibri"/>
                <a:ea typeface="Calibri"/>
                <a:cs typeface="Calibri"/>
                <a:sym typeface="Calibri"/>
              </a:rPr>
              <a:t>not</a:t>
            </a: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recognize the similarities within the plant group.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separate living things based on characteristics and traits.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allow for the placement of human beings in its classification.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include many organisms such as those later discovered with microscopes. </a:t>
            </a:r>
          </a:p>
        </p:txBody>
      </p:sp>
    </p:spTree>
  </p:cSld>
  <p:clrMapOvr>
    <a:masterClrMapping/>
  </p:clrMapOvr>
  <p:transition spd="slow">
    <p:cut/>
  </p:transition>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42" name="Shape 742"/>
        <p:cNvGrpSpPr/>
        <p:nvPr/>
      </p:nvGrpSpPr>
      <p:grpSpPr>
        <a:xfrm>
          <a:off y="0" x="0"/>
          <a:ext cy="0" cx="0"/>
          <a:chOff y="0" x="0"/>
          <a:chExt cy="0" cx="0"/>
        </a:xfrm>
      </p:grpSpPr>
      <p:sp>
        <p:nvSpPr>
          <p:cNvPr id="743" name="Shape 743"/>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Classification</a:t>
            </a:r>
          </a:p>
        </p:txBody>
      </p:sp>
      <p:sp>
        <p:nvSpPr>
          <p:cNvPr id="744" name="Shape 744"/>
          <p:cNvSpPr txBox="1"/>
          <p:nvPr>
            <p:ph idx="1" type="body"/>
          </p:nvPr>
        </p:nvSpPr>
        <p:spPr>
          <a:xfrm>
            <a:off y="1196975" x="0"/>
            <a:ext cy="4646700" cx="96012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500" lang="en-US">
                <a:solidFill>
                  <a:schemeClr val="dk1"/>
                </a:solidFill>
                <a:latin typeface="Calibri"/>
                <a:ea typeface="Calibri"/>
                <a:cs typeface="Calibri"/>
                <a:sym typeface="Calibri"/>
              </a:rPr>
              <a:t>54. </a:t>
            </a:r>
            <a:r>
              <a:rPr strike="noStrike" u="none" b="0" cap="none" baseline="0" sz="2500" lang="en-US" i="0">
                <a:solidFill>
                  <a:schemeClr val="dk1"/>
                </a:solidFill>
                <a:latin typeface="Calibri"/>
                <a:ea typeface="Calibri"/>
                <a:cs typeface="Calibri"/>
                <a:sym typeface="Calibri"/>
              </a:rPr>
              <a:t>Aristotle was the first person to classify living organisms and did so using a two-kingdom system involving a plant group and an animal group. The system used today is much more useful to scientists because the two-kingdom system did </a:t>
            </a:r>
            <a:r>
              <a:rPr strike="noStrike" u="none" b="1" cap="none" baseline="0" sz="2500" lang="en-US" i="0">
                <a:solidFill>
                  <a:schemeClr val="dk1"/>
                </a:solidFill>
                <a:latin typeface="Calibri"/>
                <a:ea typeface="Calibri"/>
                <a:cs typeface="Calibri"/>
                <a:sym typeface="Calibri"/>
              </a:rPr>
              <a:t>not</a:t>
            </a: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recognize the similarities within the plant group.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separate living things based on characteristics and traits.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allow for the placement of human beings in its classification. </a:t>
            </a:r>
          </a:p>
          <a:p>
            <a:pPr algn="l" rtl="0" lvl="0" marR="0" indent="-355600" marL="355600">
              <a:lnSpc>
                <a:spcPct val="90000"/>
              </a:lnSpc>
              <a:spcBef>
                <a:spcPts val="500"/>
              </a:spcBef>
              <a:spcAft>
                <a:spcPts val="0"/>
              </a:spcAft>
              <a:buClr>
                <a:srgbClr val="FF0000"/>
              </a:buClr>
              <a:buSzPct val="100000"/>
              <a:buFont typeface="Calibri"/>
              <a:buChar char="•"/>
            </a:pPr>
            <a:r>
              <a:rPr strike="noStrike" u="sng" b="0" cap="none" baseline="0" sz="2500" lang="en-US" i="0">
                <a:solidFill>
                  <a:srgbClr val="FF0000"/>
                </a:solidFill>
                <a:latin typeface="Calibri"/>
                <a:ea typeface="Calibri"/>
                <a:cs typeface="Calibri"/>
                <a:sym typeface="Calibri"/>
              </a:rPr>
              <a:t>include many organisms such as those later discovered with microscopes.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6" name="Shape 106"/>
        <p:cNvGrpSpPr/>
        <p:nvPr/>
      </p:nvGrpSpPr>
      <p:grpSpPr>
        <a:xfrm>
          <a:off y="0" x="0"/>
          <a:ext cy="0" cx="0"/>
          <a:chOff y="0" x="0"/>
          <a:chExt cy="0" cx="0"/>
        </a:xfrm>
      </p:grpSpPr>
      <p:sp>
        <p:nvSpPr>
          <p:cNvPr id="107" name="Shape 107"/>
          <p:cNvSpPr txBox="1"/>
          <p:nvPr>
            <p:ph idx="1" type="body"/>
          </p:nvPr>
        </p:nvSpPr>
        <p:spPr>
          <a:xfrm>
            <a:off y="230944" x="121425"/>
            <a:ext cy="6610799" cx="93852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5. </a:t>
            </a:r>
            <a:r>
              <a:rPr strike="noStrike" u="none" b="0" cap="none" baseline="0" sz="2100" lang="en-US" i="0">
                <a:solidFill>
                  <a:schemeClr val="dk1"/>
                </a:solidFill>
                <a:latin typeface="Calibri"/>
                <a:ea typeface="Calibri"/>
                <a:cs typeface="Calibri"/>
                <a:sym typeface="Calibri"/>
              </a:rPr>
              <a:t>An oceanographer is traveling from the west toward the east on the Atlantic Ocean. She collects rock samples from the seafloor every 5 kilometers. The oceanographer stops when she determines that the rock samples are getting progressively younger as she moves toward the east.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0" marL="0">
              <a:lnSpc>
                <a:spcPct val="80000"/>
              </a:lnSpc>
              <a:spcBef>
                <a:spcPts val="420"/>
              </a:spcBef>
              <a:spcAft>
                <a:spcPts val="0"/>
              </a:spcAft>
              <a:buNone/>
            </a:pPr>
            <a:r>
              <a:rPr strike="noStrike" u="none" b="0" cap="none" baseline="0" sz="2100" lang="en-US" i="0">
                <a:solidFill>
                  <a:schemeClr val="dk1"/>
                </a:solidFill>
                <a:latin typeface="Calibri"/>
                <a:ea typeface="Calibri"/>
                <a:cs typeface="Calibri"/>
                <a:sym typeface="Calibri"/>
              </a:rPr>
              <a:t>What conclusion is best supported by this data?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rgbClr val="FF0000"/>
              </a:buClr>
              <a:buSzPct val="100000"/>
              <a:buFont typeface="Calibri"/>
              <a:buChar char="•"/>
            </a:pPr>
            <a:r>
              <a:rPr strike="noStrike" u="sng" b="0" cap="none" baseline="0" sz="2100" lang="en-US" i="0">
                <a:solidFill>
                  <a:srgbClr val="FF0000"/>
                </a:solidFill>
                <a:latin typeface="Calibri"/>
                <a:ea typeface="Calibri"/>
                <a:cs typeface="Calibri"/>
                <a:sym typeface="Calibri"/>
              </a:rPr>
              <a:t>She is traveling toward a mid-ocean ridge. </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She is traveling toward a deep-ocean trench. </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She is traveling away from an underwater volcano.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She is traveling away from a hot spot in the crust. </a:t>
            </a:r>
          </a:p>
          <a:p>
            <a:r>
              <a:t/>
            </a:r>
          </a:p>
        </p:txBody>
      </p:sp>
    </p:spTree>
  </p:cSld>
  <p:clrMapOvr>
    <a:masterClrMapping/>
  </p:clrMapOvr>
  <p:transition spd="slow">
    <p:cut/>
  </p:transition>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48" name="Shape 748"/>
        <p:cNvGrpSpPr/>
        <p:nvPr/>
      </p:nvGrpSpPr>
      <p:grpSpPr>
        <a:xfrm>
          <a:off y="0" x="0"/>
          <a:ext cy="0" cx="0"/>
          <a:chOff y="0" x="0"/>
          <a:chExt cy="0" cx="0"/>
        </a:xfrm>
      </p:grpSpPr>
      <p:sp>
        <p:nvSpPr>
          <p:cNvPr id="749" name="Shape 749"/>
          <p:cNvSpPr txBox="1"/>
          <p:nvPr>
            <p:ph idx="1" type="body"/>
          </p:nvPr>
        </p:nvSpPr>
        <p:spPr>
          <a:xfrm>
            <a:off y="1643061" x="639762"/>
            <a:ext cy="4537074" cx="2481262"/>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55. </a:t>
            </a:r>
            <a:r>
              <a:rPr strike="noStrike" u="none" b="0" cap="none" baseline="0" sz="2900" lang="en-US" i="0">
                <a:solidFill>
                  <a:schemeClr val="dk1"/>
                </a:solidFill>
                <a:latin typeface="Calibri"/>
                <a:ea typeface="Calibri"/>
                <a:cs typeface="Calibri"/>
                <a:sym typeface="Calibri"/>
              </a:rPr>
              <a:t>Which two species are most similar?</a:t>
            </a:r>
          </a:p>
          <a:p>
            <a:r>
              <a:t/>
            </a:r>
          </a:p>
        </p:txBody>
      </p:sp>
      <p:pic>
        <p:nvPicPr>
          <p:cNvPr id="750" name="Shape 750"/>
          <p:cNvPicPr preferRelativeResize="0"/>
          <p:nvPr/>
        </p:nvPicPr>
        <p:blipFill>
          <a:blip r:embed="rId3"/>
          <a:stretch>
            <a:fillRect/>
          </a:stretch>
        </p:blipFill>
        <p:spPr>
          <a:xfrm>
            <a:off y="377871" x="3519646"/>
            <a:ext cy="6192775" cx="5927449"/>
          </a:xfrm>
          <a:prstGeom prst="rect">
            <a:avLst/>
          </a:prstGeom>
        </p:spPr>
      </p:pic>
    </p:spTree>
  </p:cSld>
  <p:clrMapOvr>
    <a:masterClrMapping/>
  </p:clrMapOvr>
  <p:transition spd="slow">
    <p:cut/>
  </p:transition>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54" name="Shape 754"/>
        <p:cNvGrpSpPr/>
        <p:nvPr/>
      </p:nvGrpSpPr>
      <p:grpSpPr>
        <a:xfrm>
          <a:off y="0" x="0"/>
          <a:ext cy="0" cx="0"/>
          <a:chOff y="0" x="0"/>
          <a:chExt cy="0" cx="0"/>
        </a:xfrm>
      </p:grpSpPr>
      <p:sp>
        <p:nvSpPr>
          <p:cNvPr id="755" name="Shape 755"/>
          <p:cNvSpPr txBox="1"/>
          <p:nvPr>
            <p:ph idx="1" type="body"/>
          </p:nvPr>
        </p:nvSpPr>
        <p:spPr>
          <a:xfrm>
            <a:off y="1643061" x="639762"/>
            <a:ext cy="4537200" cx="2481299"/>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55. </a:t>
            </a:r>
            <a:r>
              <a:rPr strike="noStrike" u="none" b="0" cap="none" baseline="0" sz="2900" lang="en-US" i="0">
                <a:solidFill>
                  <a:schemeClr val="dk1"/>
                </a:solidFill>
                <a:latin typeface="Calibri"/>
                <a:ea typeface="Calibri"/>
                <a:cs typeface="Calibri"/>
                <a:sym typeface="Calibri"/>
              </a:rPr>
              <a:t>Which two species are most similar?</a:t>
            </a:r>
          </a:p>
          <a:p>
            <a:r>
              <a:t/>
            </a:r>
          </a:p>
        </p:txBody>
      </p:sp>
      <p:pic>
        <p:nvPicPr>
          <p:cNvPr id="756" name="Shape 756"/>
          <p:cNvPicPr preferRelativeResize="0"/>
          <p:nvPr/>
        </p:nvPicPr>
        <p:blipFill>
          <a:blip r:embed="rId3"/>
          <a:stretch>
            <a:fillRect/>
          </a:stretch>
        </p:blipFill>
        <p:spPr>
          <a:xfrm>
            <a:off y="423884" x="2644546"/>
            <a:ext cy="6192775" cx="5927449"/>
          </a:xfrm>
          <a:prstGeom prst="rect">
            <a:avLst/>
          </a:prstGeom>
        </p:spPr>
      </p:pic>
      <p:sp>
        <p:nvSpPr>
          <p:cNvPr id="757" name="Shape 757"/>
          <p:cNvSpPr/>
          <p:nvPr/>
        </p:nvSpPr>
        <p:spPr>
          <a:xfrm>
            <a:off y="3411540" x="6706403"/>
            <a:ext cy="1679300" cx="2103850"/>
          </a:xfrm>
          <a:custGeom>
            <a:pathLst>
              <a:path w="84154" extrusionOk="0" h="67172">
                <a:moveTo>
                  <a:pt y="1167" x="49165"/>
                </a:moveTo>
                <a:cubicBezTo>
                  <a:pt y="1167" x="43596"/>
                  <a:pt y="-1323" x="37439"/>
                  <a:pt y="1167" x="32459"/>
                </a:cubicBezTo>
                <a:cubicBezTo>
                  <a:pt y="2758" x="29277"/>
                  <a:pt y="4815" x="26288"/>
                  <a:pt y="5940" x="22913"/>
                </a:cubicBezTo>
                <a:cubicBezTo>
                  <a:pt y="7740" x="17511"/>
                  <a:pt y="8803" x="10344"/>
                  <a:pt y="13896" x="7797"/>
                </a:cubicBezTo>
                <a:cubicBezTo>
                  <a:pt y="17015" x="6236"/>
                  <a:pt y="20817" x="6889"/>
                  <a:pt y="24238" x="6206"/>
                </a:cubicBezTo>
                <a:cubicBezTo>
                  <a:pt y="27270" x="5599"/>
                  <a:pt y="29350" x="2650"/>
                  <a:pt y="32193" x="1433"/>
                </a:cubicBezTo>
                <a:cubicBezTo>
                  <a:pt y="39541" x="-1715"/>
                  <a:pt y="48474" x="1288"/>
                  <a:pt y="56059" x="3819"/>
                </a:cubicBezTo>
                <a:cubicBezTo>
                  <a:pt y="68083" x="7830"/>
                  <a:pt y="66401" x="27737"/>
                  <a:pt y="66401" x="40414"/>
                </a:cubicBezTo>
                <a:cubicBezTo>
                  <a:pt y="66401" x="48634"/>
                  <a:pt y="66401" x="56855"/>
                  <a:pt y="66401" x="65076"/>
                </a:cubicBezTo>
                <a:cubicBezTo>
                  <a:pt y="66401" x="68523"/>
                  <a:pt y="67941" x="72334"/>
                  <a:pt y="66401" x="75418"/>
                </a:cubicBezTo>
                <a:cubicBezTo>
                  <a:pt y="62029" x="84165"/>
                  <a:pt y="46509" x="86154"/>
                  <a:pt y="37762" x="81783"/>
                </a:cubicBezTo>
                <a:cubicBezTo>
                  <a:pt y="33701" x="79754"/>
                  <a:pt y="28014" x="82709"/>
                  <a:pt y="24238" x="80192"/>
                </a:cubicBezTo>
                <a:cubicBezTo>
                  <a:pt y="10815" x="71245"/>
                  <a:pt y="1962" x="53362"/>
                  <a:pt y="1962" x="37232"/>
                </a:cubicBezTo>
              </a:path>
            </a:pathLst>
          </a:custGeom>
          <a:noFill/>
          <a:ln w="76200" cap="flat">
            <a:solidFill>
              <a:srgbClr val="FF0000"/>
            </a:solidFill>
            <a:prstDash val="solid"/>
            <a:round/>
            <a:headEnd w="lg" len="lg" type="none"/>
            <a:tailEnd w="lg" len="lg" type="none"/>
          </a:ln>
        </p:spPr>
      </p:sp>
    </p:spTree>
  </p:cSld>
  <p:clrMapOvr>
    <a:masterClrMapping/>
  </p:clrMapOvr>
  <p:transition spd="slow">
    <p:cut/>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61" name="Shape 761"/>
        <p:cNvGrpSpPr/>
        <p:nvPr/>
      </p:nvGrpSpPr>
      <p:grpSpPr>
        <a:xfrm>
          <a:off y="0" x="0"/>
          <a:ext cy="0" cx="0"/>
          <a:chOff y="0" x="0"/>
          <a:chExt cy="0" cx="0"/>
        </a:xfrm>
      </p:grpSpPr>
      <p:sp>
        <p:nvSpPr>
          <p:cNvPr id="762" name="Shape 762"/>
          <p:cNvSpPr txBox="1"/>
          <p:nvPr>
            <p:ph idx="1" type="body"/>
          </p:nvPr>
        </p:nvSpPr>
        <p:spPr>
          <a:xfrm>
            <a:off y="211086" x="102762"/>
            <a:ext cy="4537200" cx="3040199"/>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56. </a:t>
            </a:r>
            <a:r>
              <a:rPr strike="noStrike" u="none" b="0" cap="none" baseline="0" sz="2500" lang="en-US" i="0">
                <a:solidFill>
                  <a:schemeClr val="dk1"/>
                </a:solidFill>
                <a:latin typeface="Calibri"/>
                <a:ea typeface="Calibri"/>
                <a:cs typeface="Calibri"/>
                <a:sym typeface="Calibri"/>
              </a:rPr>
              <a:t>Based on this diagram, monarchs and viceroys belong to the same</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genus.</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family.</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species.</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subfamilies</a:t>
            </a:r>
          </a:p>
          <a:p>
            <a:r>
              <a:t/>
            </a:r>
          </a:p>
        </p:txBody>
      </p:sp>
      <p:sp>
        <p:nvSpPr>
          <p:cNvPr id="763" name="Shape 763"/>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764" name="Shape 764"/>
          <p:cNvPicPr preferRelativeResize="0"/>
          <p:nvPr/>
        </p:nvPicPr>
        <p:blipFill>
          <a:blip r:embed="rId3"/>
          <a:stretch>
            <a:fillRect/>
          </a:stretch>
        </p:blipFill>
        <p:spPr>
          <a:xfrm>
            <a:off y="318225" x="3521075"/>
            <a:ext cy="6722325" cx="6080124"/>
          </a:xfrm>
          <a:prstGeom prst="rect">
            <a:avLst/>
          </a:prstGeom>
        </p:spPr>
      </p:pic>
    </p:spTree>
  </p:cSld>
  <p:clrMapOvr>
    <a:masterClrMapping/>
  </p:clrMapOvr>
  <p:transition spd="slow">
    <p:cut/>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68" name="Shape 768"/>
        <p:cNvGrpSpPr/>
        <p:nvPr/>
      </p:nvGrpSpPr>
      <p:grpSpPr>
        <a:xfrm>
          <a:off y="0" x="0"/>
          <a:ext cy="0" cx="0"/>
          <a:chOff y="0" x="0"/>
          <a:chExt cy="0" cx="0"/>
        </a:xfrm>
      </p:grpSpPr>
      <p:sp>
        <p:nvSpPr>
          <p:cNvPr id="769" name="Shape 769"/>
          <p:cNvSpPr txBox="1"/>
          <p:nvPr>
            <p:ph idx="1" type="body"/>
          </p:nvPr>
        </p:nvSpPr>
        <p:spPr>
          <a:xfrm>
            <a:off y="211086" x="102762"/>
            <a:ext cy="4537200" cx="3040199"/>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56. </a:t>
            </a:r>
            <a:r>
              <a:rPr strike="noStrike" u="none" b="0" cap="none" baseline="0" sz="2500" lang="en-US" i="0">
                <a:solidFill>
                  <a:schemeClr val="dk1"/>
                </a:solidFill>
                <a:latin typeface="Calibri"/>
                <a:ea typeface="Calibri"/>
                <a:cs typeface="Calibri"/>
                <a:sym typeface="Calibri"/>
              </a:rPr>
              <a:t>Based on this diagram, monarchs and viceroys belong to the same</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genus.</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rgbClr val="FF0000"/>
              </a:buClr>
              <a:buSzPct val="100000"/>
              <a:buFont typeface="Calibri"/>
              <a:buChar char="•"/>
            </a:pPr>
            <a:r>
              <a:rPr strike="noStrike" u="sng" b="0" cap="none" baseline="0" sz="2500" lang="en-US" i="0">
                <a:solidFill>
                  <a:srgbClr val="FF0000"/>
                </a:solidFill>
                <a:latin typeface="Calibri"/>
                <a:ea typeface="Calibri"/>
                <a:cs typeface="Calibri"/>
                <a:sym typeface="Calibri"/>
              </a:rPr>
              <a:t>family.</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species.</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subfamilies</a:t>
            </a:r>
          </a:p>
          <a:p>
            <a:r>
              <a:t/>
            </a:r>
          </a:p>
        </p:txBody>
      </p:sp>
      <p:sp>
        <p:nvSpPr>
          <p:cNvPr id="770" name="Shape 770"/>
          <p:cNvSpPr txBox="1"/>
          <p:nvPr>
            <p:ph idx="2" type="body"/>
          </p:nvPr>
        </p:nvSpPr>
        <p:spPr>
          <a:xfrm>
            <a:off y="1643061" x="4879975"/>
            <a:ext cy="4646700" cx="4241700"/>
          </a:xfrm>
          <a:prstGeom prst="rect">
            <a:avLst/>
          </a:prstGeom>
          <a:noFill/>
          <a:ln>
            <a:noFill/>
          </a:ln>
        </p:spPr>
        <p:txBody>
          <a:bodyPr bIns="47525" rIns="95075" lIns="95075" tIns="47525" anchor="t" anchorCtr="0">
            <a:noAutofit/>
          </a:bodyPr>
          <a:lstStyle/>
          <a:p/>
        </p:txBody>
      </p:sp>
      <p:pic>
        <p:nvPicPr>
          <p:cNvPr id="771" name="Shape 771"/>
          <p:cNvPicPr preferRelativeResize="0"/>
          <p:nvPr/>
        </p:nvPicPr>
        <p:blipFill>
          <a:blip r:embed="rId3"/>
          <a:stretch>
            <a:fillRect/>
          </a:stretch>
        </p:blipFill>
        <p:spPr>
          <a:xfrm>
            <a:off y="318225" x="3521075"/>
            <a:ext cy="6722325" cx="6080124"/>
          </a:xfrm>
          <a:prstGeom prst="rect">
            <a:avLst/>
          </a:prstGeom>
        </p:spPr>
      </p:pic>
    </p:spTree>
  </p:cSld>
  <p:clrMapOvr>
    <a:masterClrMapping/>
  </p:clrMapOvr>
  <p:transition spd="slow">
    <p:cut/>
  </p:transition>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75" name="Shape 775"/>
        <p:cNvGrpSpPr/>
        <p:nvPr/>
      </p:nvGrpSpPr>
      <p:grpSpPr>
        <a:xfrm>
          <a:off y="0" x="0"/>
          <a:ext cy="0" cx="0"/>
          <a:chOff y="0" x="0"/>
          <a:chExt cy="0" cx="0"/>
        </a:xfrm>
      </p:grpSpPr>
      <p:sp>
        <p:nvSpPr>
          <p:cNvPr id="776" name="Shape 776"/>
          <p:cNvSpPr txBox="1"/>
          <p:nvPr>
            <p:ph idx="1" type="body"/>
          </p:nvPr>
        </p:nvSpPr>
        <p:spPr>
          <a:xfrm>
            <a:off y="0" x="0"/>
            <a:ext cy="7040400" cx="96012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500" lang="en-US">
                <a:solidFill>
                  <a:schemeClr val="dk1"/>
                </a:solidFill>
                <a:latin typeface="Calibri"/>
                <a:ea typeface="Calibri"/>
                <a:cs typeface="Calibri"/>
                <a:sym typeface="Calibri"/>
              </a:rPr>
              <a:t>57. </a:t>
            </a:r>
            <a:r>
              <a:rPr strike="noStrike" u="none" b="0" cap="none" baseline="0" sz="2500" lang="en-US" i="0">
                <a:solidFill>
                  <a:schemeClr val="dk1"/>
                </a:solidFill>
                <a:latin typeface="Calibri"/>
                <a:ea typeface="Calibri"/>
                <a:cs typeface="Calibri"/>
                <a:sym typeface="Calibri"/>
              </a:rPr>
              <a:t>For many years scientists debated whether viruses should be considered living organisms.</a:t>
            </a:r>
          </a:p>
          <a:p>
            <a:pPr algn="l" rtl="0" lvl="0" marR="0" indent="0" marL="0">
              <a:lnSpc>
                <a:spcPct val="9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Which statement could a scientist use to support the position that viruses are </a:t>
            </a:r>
            <a:r>
              <a:rPr strike="noStrike" u="none" b="1" cap="none" baseline="0" sz="2500" lang="en-US" i="0">
                <a:solidFill>
                  <a:schemeClr val="dk1"/>
                </a:solidFill>
                <a:latin typeface="Calibri"/>
                <a:ea typeface="Calibri"/>
                <a:cs typeface="Calibri"/>
                <a:sym typeface="Calibri"/>
              </a:rPr>
              <a:t>not</a:t>
            </a:r>
            <a:r>
              <a:rPr strike="noStrike" u="none" b="0" cap="none" baseline="0" sz="2500" lang="en-US" i="0">
                <a:solidFill>
                  <a:schemeClr val="dk1"/>
                </a:solidFill>
                <a:latin typeface="Calibri"/>
                <a:ea typeface="Calibri"/>
                <a:cs typeface="Calibri"/>
                <a:sym typeface="Calibri"/>
              </a:rPr>
              <a:t> living?</a:t>
            </a:r>
          </a:p>
          <a:p>
            <a:pPr algn="l" rtl="0" lvl="0" marR="0" indent="-355600" marL="355600">
              <a:lnSpc>
                <a:spcPct val="9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Viruses have genes encoded in DNA.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Viruses require a host cell in order to reproduce.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Viruses infect both plant and animal cells.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Viruses replicate to produce more viruses. </a:t>
            </a:r>
          </a:p>
          <a:p>
            <a:r>
              <a:t/>
            </a:r>
          </a:p>
        </p:txBody>
      </p:sp>
    </p:spTree>
  </p:cSld>
  <p:clrMapOvr>
    <a:masterClrMapping/>
  </p:clrMapOvr>
  <p:transition spd="slow">
    <p:cut/>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80" name="Shape 780"/>
        <p:cNvGrpSpPr/>
        <p:nvPr/>
      </p:nvGrpSpPr>
      <p:grpSpPr>
        <a:xfrm>
          <a:off y="0" x="0"/>
          <a:ext cy="0" cx="0"/>
          <a:chOff y="0" x="0"/>
          <a:chExt cy="0" cx="0"/>
        </a:xfrm>
      </p:grpSpPr>
      <p:sp>
        <p:nvSpPr>
          <p:cNvPr id="781" name="Shape 781"/>
          <p:cNvSpPr txBox="1"/>
          <p:nvPr>
            <p:ph idx="1" type="body"/>
          </p:nvPr>
        </p:nvSpPr>
        <p:spPr>
          <a:xfrm>
            <a:off y="0" x="0"/>
            <a:ext cy="7040400" cx="96012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500" lang="en-US">
                <a:solidFill>
                  <a:schemeClr val="dk1"/>
                </a:solidFill>
                <a:latin typeface="Calibri"/>
                <a:ea typeface="Calibri"/>
                <a:cs typeface="Calibri"/>
                <a:sym typeface="Calibri"/>
              </a:rPr>
              <a:t>57. </a:t>
            </a:r>
            <a:r>
              <a:rPr strike="noStrike" u="none" b="0" cap="none" baseline="0" sz="2500" lang="en-US" i="0">
                <a:solidFill>
                  <a:schemeClr val="dk1"/>
                </a:solidFill>
                <a:latin typeface="Calibri"/>
                <a:ea typeface="Calibri"/>
                <a:cs typeface="Calibri"/>
                <a:sym typeface="Calibri"/>
              </a:rPr>
              <a:t>For many years scientists debated whether viruses should be considered living organisms.</a:t>
            </a:r>
          </a:p>
          <a:p>
            <a:pPr algn="l" rtl="0" lvl="0" marR="0" indent="0" marL="0">
              <a:lnSpc>
                <a:spcPct val="9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Which statement could a scientist use to support the position that viruses are </a:t>
            </a:r>
            <a:r>
              <a:rPr strike="noStrike" u="none" b="1" cap="none" baseline="0" sz="2500" lang="en-US" i="0">
                <a:solidFill>
                  <a:schemeClr val="dk1"/>
                </a:solidFill>
                <a:latin typeface="Calibri"/>
                <a:ea typeface="Calibri"/>
                <a:cs typeface="Calibri"/>
                <a:sym typeface="Calibri"/>
              </a:rPr>
              <a:t>not</a:t>
            </a:r>
            <a:r>
              <a:rPr strike="noStrike" u="none" b="0" cap="none" baseline="0" sz="2500" lang="en-US" i="0">
                <a:solidFill>
                  <a:schemeClr val="dk1"/>
                </a:solidFill>
                <a:latin typeface="Calibri"/>
                <a:ea typeface="Calibri"/>
                <a:cs typeface="Calibri"/>
                <a:sym typeface="Calibri"/>
              </a:rPr>
              <a:t> living?</a:t>
            </a:r>
          </a:p>
          <a:p>
            <a:pPr algn="l" rtl="0" lvl="0" marR="0" indent="-355600" marL="355600">
              <a:lnSpc>
                <a:spcPct val="9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Viruses have genes encoded in DNA. </a:t>
            </a:r>
          </a:p>
          <a:p>
            <a:pPr algn="l" rtl="0" lvl="0" marR="0" indent="-355600" marL="355600">
              <a:lnSpc>
                <a:spcPct val="90000"/>
              </a:lnSpc>
              <a:spcBef>
                <a:spcPts val="500"/>
              </a:spcBef>
              <a:spcAft>
                <a:spcPts val="0"/>
              </a:spcAft>
              <a:buClr>
                <a:srgbClr val="FF0000"/>
              </a:buClr>
              <a:buSzPct val="100000"/>
              <a:buFont typeface="Calibri"/>
              <a:buChar char="•"/>
            </a:pPr>
            <a:r>
              <a:rPr strike="noStrike" u="sng" b="0" cap="none" baseline="0" sz="2500" lang="en-US" i="0">
                <a:solidFill>
                  <a:srgbClr val="FF0000"/>
                </a:solidFill>
                <a:latin typeface="Calibri"/>
                <a:ea typeface="Calibri"/>
                <a:cs typeface="Calibri"/>
                <a:sym typeface="Calibri"/>
              </a:rPr>
              <a:t>Viruses require a host cell in order to reproduce.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Viruses infect both plant and animal cells.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Viruses replicate to produce more viruses. </a:t>
            </a:r>
          </a:p>
          <a:p>
            <a:r>
              <a:t/>
            </a:r>
          </a:p>
        </p:txBody>
      </p:sp>
    </p:spTree>
  </p:cSld>
  <p:clrMapOvr>
    <a:masterClrMapping/>
  </p:clrMapOvr>
  <p:transition spd="slow">
    <p:cut/>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85" name="Shape 785"/>
        <p:cNvGrpSpPr/>
        <p:nvPr/>
      </p:nvGrpSpPr>
      <p:grpSpPr>
        <a:xfrm>
          <a:off y="0" x="0"/>
          <a:ext cy="0" cx="0"/>
          <a:chOff y="0" x="0"/>
          <a:chExt cy="0" cx="0"/>
        </a:xfrm>
      </p:grpSpPr>
      <p:sp>
        <p:nvSpPr>
          <p:cNvPr id="786" name="Shape 786"/>
          <p:cNvSpPr txBox="1"/>
          <p:nvPr>
            <p:ph idx="1" type="body"/>
          </p:nvPr>
        </p:nvSpPr>
        <p:spPr>
          <a:xfrm>
            <a:off y="11" x="81650"/>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3600" lang="en-US">
                <a:solidFill>
                  <a:schemeClr val="dk1"/>
                </a:solidFill>
                <a:latin typeface="Calibri"/>
                <a:ea typeface="Calibri"/>
                <a:cs typeface="Calibri"/>
                <a:sym typeface="Calibri"/>
              </a:rPr>
              <a:t>58. </a:t>
            </a:r>
            <a:r>
              <a:rPr strike="noStrike" u="none" b="0" cap="none" baseline="0" sz="3600" lang="en-US" i="0">
                <a:solidFill>
                  <a:schemeClr val="dk1"/>
                </a:solidFill>
                <a:latin typeface="Calibri"/>
                <a:ea typeface="Calibri"/>
                <a:cs typeface="Calibri"/>
                <a:sym typeface="Calibri"/>
              </a:rPr>
              <a:t>A student is studying several species that belong to the plant kingdom. Which two are most closely related?</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3600" lang="en-US" i="0">
                <a:solidFill>
                  <a:schemeClr val="dk1"/>
                </a:solidFill>
                <a:latin typeface="Calibri"/>
                <a:ea typeface="Calibri"/>
                <a:cs typeface="Calibri"/>
                <a:sym typeface="Calibri"/>
              </a:rPr>
              <a:t> </a:t>
            </a:r>
          </a:p>
          <a:p>
            <a:pPr algn="l" rtl="0" lvl="0" marR="0" indent="-425450" marL="355600">
              <a:lnSpc>
                <a:spcPct val="80000"/>
              </a:lnSpc>
              <a:spcBef>
                <a:spcPts val="500"/>
              </a:spcBef>
              <a:spcAft>
                <a:spcPts val="0"/>
              </a:spcAft>
              <a:buClr>
                <a:schemeClr val="dk1"/>
              </a:buClr>
              <a:buSzPct val="100000"/>
              <a:buFont typeface="Calibri"/>
              <a:buChar char="•"/>
            </a:pPr>
            <a:r>
              <a:rPr strike="noStrike" u="none" b="0" cap="none" baseline="0" sz="3600" lang="en-US" i="1">
                <a:solidFill>
                  <a:schemeClr val="dk1"/>
                </a:solidFill>
                <a:latin typeface="Calibri"/>
                <a:ea typeface="Calibri"/>
                <a:cs typeface="Calibri"/>
                <a:sym typeface="Calibri"/>
              </a:rPr>
              <a:t>Ficus benjamina and Ficus lyrata</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3600" lang="en-US" i="0">
                <a:solidFill>
                  <a:schemeClr val="dk1"/>
                </a:solidFill>
                <a:latin typeface="Calibri"/>
                <a:ea typeface="Calibri"/>
                <a:cs typeface="Calibri"/>
                <a:sym typeface="Calibri"/>
              </a:rPr>
              <a:t> </a:t>
            </a:r>
          </a:p>
          <a:p>
            <a:pPr algn="l" rtl="0" lvl="0" marR="0" indent="-425450" marL="355600">
              <a:lnSpc>
                <a:spcPct val="80000"/>
              </a:lnSpc>
              <a:spcBef>
                <a:spcPts val="500"/>
              </a:spcBef>
              <a:spcAft>
                <a:spcPts val="0"/>
              </a:spcAft>
              <a:buClr>
                <a:schemeClr val="dk1"/>
              </a:buClr>
              <a:buSzPct val="100000"/>
              <a:buFont typeface="Calibri"/>
              <a:buChar char="•"/>
            </a:pPr>
            <a:r>
              <a:rPr strike="noStrike" u="none" b="0" cap="none" baseline="0" sz="3600" lang="en-US" i="1">
                <a:solidFill>
                  <a:schemeClr val="dk1"/>
                </a:solidFill>
                <a:latin typeface="Calibri"/>
                <a:ea typeface="Calibri"/>
                <a:cs typeface="Calibri"/>
                <a:sym typeface="Calibri"/>
              </a:rPr>
              <a:t>Castilla elastica and Ficus elastica</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3600" lang="en-US" i="0">
                <a:solidFill>
                  <a:schemeClr val="dk1"/>
                </a:solidFill>
                <a:latin typeface="Calibri"/>
                <a:ea typeface="Calibri"/>
                <a:cs typeface="Calibri"/>
                <a:sym typeface="Calibri"/>
              </a:rPr>
              <a:t> </a:t>
            </a:r>
          </a:p>
          <a:p>
            <a:pPr algn="l" rtl="0" lvl="0" marR="0" indent="-425450" marL="355600">
              <a:lnSpc>
                <a:spcPct val="80000"/>
              </a:lnSpc>
              <a:spcBef>
                <a:spcPts val="500"/>
              </a:spcBef>
              <a:spcAft>
                <a:spcPts val="0"/>
              </a:spcAft>
              <a:buClr>
                <a:schemeClr val="dk1"/>
              </a:buClr>
              <a:buSzPct val="100000"/>
              <a:buFont typeface="Calibri"/>
              <a:buChar char="•"/>
            </a:pPr>
            <a:r>
              <a:rPr strike="noStrike" u="none" b="0" cap="none" baseline="0" sz="3600" lang="en-US" i="1">
                <a:solidFill>
                  <a:schemeClr val="dk1"/>
                </a:solidFill>
                <a:latin typeface="Calibri"/>
                <a:ea typeface="Calibri"/>
                <a:cs typeface="Calibri"/>
                <a:sym typeface="Calibri"/>
              </a:rPr>
              <a:t>Bromus japonicus and Ipomoea violacea</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3600" lang="en-US" i="0">
                <a:solidFill>
                  <a:schemeClr val="dk1"/>
                </a:solidFill>
                <a:latin typeface="Calibri"/>
                <a:ea typeface="Calibri"/>
                <a:cs typeface="Calibri"/>
                <a:sym typeface="Calibri"/>
              </a:rPr>
              <a:t> </a:t>
            </a:r>
          </a:p>
          <a:p>
            <a:pPr algn="l" rtl="0" lvl="0" marR="0" indent="-425450" marL="355600">
              <a:lnSpc>
                <a:spcPct val="80000"/>
              </a:lnSpc>
              <a:spcBef>
                <a:spcPts val="500"/>
              </a:spcBef>
              <a:spcAft>
                <a:spcPts val="0"/>
              </a:spcAft>
              <a:buClr>
                <a:schemeClr val="dk1"/>
              </a:buClr>
              <a:buSzPct val="100000"/>
              <a:buFont typeface="Calibri"/>
              <a:buChar char="•"/>
            </a:pPr>
            <a:r>
              <a:rPr strike="noStrike" u="none" b="0" cap="none" baseline="0" sz="3600" lang="en-US" i="1">
                <a:solidFill>
                  <a:schemeClr val="dk1"/>
                </a:solidFill>
                <a:latin typeface="Calibri"/>
                <a:ea typeface="Calibri"/>
                <a:cs typeface="Calibri"/>
                <a:sym typeface="Calibri"/>
              </a:rPr>
              <a:t>Fermaldia pandurata and Ficus pandurata</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3600" lang="en-US" i="0">
                <a:solidFill>
                  <a:schemeClr val="dk1"/>
                </a:solidFill>
                <a:latin typeface="Calibri"/>
                <a:ea typeface="Calibri"/>
                <a:cs typeface="Calibri"/>
                <a:sym typeface="Calibri"/>
              </a:rPr>
              <a:t> </a:t>
            </a:r>
          </a:p>
          <a:p>
            <a:r>
              <a:t/>
            </a:r>
          </a:p>
        </p:txBody>
      </p:sp>
    </p:spTree>
  </p:cSld>
  <p:clrMapOvr>
    <a:masterClrMapping/>
  </p:clrMapOvr>
  <p:transition spd="slow">
    <p:cut/>
  </p:transition>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90" name="Shape 790"/>
        <p:cNvGrpSpPr/>
        <p:nvPr/>
      </p:nvGrpSpPr>
      <p:grpSpPr>
        <a:xfrm>
          <a:off y="0" x="0"/>
          <a:ext cy="0" cx="0"/>
          <a:chOff y="0" x="0"/>
          <a:chExt cy="0" cx="0"/>
        </a:xfrm>
      </p:grpSpPr>
      <p:sp>
        <p:nvSpPr>
          <p:cNvPr id="791" name="Shape 791"/>
          <p:cNvSpPr txBox="1"/>
          <p:nvPr>
            <p:ph idx="1" type="body"/>
          </p:nvPr>
        </p:nvSpPr>
        <p:spPr>
          <a:xfrm>
            <a:off y="11" x="81650"/>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3600" lang="en-US">
                <a:solidFill>
                  <a:schemeClr val="dk1"/>
                </a:solidFill>
                <a:latin typeface="Calibri"/>
                <a:ea typeface="Calibri"/>
                <a:cs typeface="Calibri"/>
                <a:sym typeface="Calibri"/>
              </a:rPr>
              <a:t>58. </a:t>
            </a:r>
            <a:r>
              <a:rPr strike="noStrike" u="none" b="0" cap="none" baseline="0" sz="3600" lang="en-US" i="0">
                <a:solidFill>
                  <a:schemeClr val="dk1"/>
                </a:solidFill>
                <a:latin typeface="Calibri"/>
                <a:ea typeface="Calibri"/>
                <a:cs typeface="Calibri"/>
                <a:sym typeface="Calibri"/>
              </a:rPr>
              <a:t>A student is studying several species that belong to the plant kingdom. Which two are most closely related?</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3600" lang="en-US" i="0">
                <a:solidFill>
                  <a:schemeClr val="dk1"/>
                </a:solidFill>
                <a:latin typeface="Calibri"/>
                <a:ea typeface="Calibri"/>
                <a:cs typeface="Calibri"/>
                <a:sym typeface="Calibri"/>
              </a:rPr>
              <a:t> </a:t>
            </a:r>
          </a:p>
          <a:p>
            <a:pPr algn="l" rtl="0" lvl="0" marR="0" indent="-425450" marL="355600">
              <a:lnSpc>
                <a:spcPct val="80000"/>
              </a:lnSpc>
              <a:spcBef>
                <a:spcPts val="500"/>
              </a:spcBef>
              <a:spcAft>
                <a:spcPts val="0"/>
              </a:spcAft>
              <a:buClr>
                <a:srgbClr val="FF0000"/>
              </a:buClr>
              <a:buSzPct val="100000"/>
              <a:buFont typeface="Calibri"/>
              <a:buChar char="•"/>
            </a:pPr>
            <a:r>
              <a:rPr strike="noStrike" u="sng" b="0" cap="none" baseline="0" sz="3600" lang="en-US" i="1">
                <a:solidFill>
                  <a:srgbClr val="FF0000"/>
                </a:solidFill>
                <a:latin typeface="Calibri"/>
                <a:ea typeface="Calibri"/>
                <a:cs typeface="Calibri"/>
                <a:sym typeface="Calibri"/>
              </a:rPr>
              <a:t>Ficus benjamina and Ficus lyrata</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3600" lang="en-US" i="0">
                <a:solidFill>
                  <a:schemeClr val="dk1"/>
                </a:solidFill>
                <a:latin typeface="Calibri"/>
                <a:ea typeface="Calibri"/>
                <a:cs typeface="Calibri"/>
                <a:sym typeface="Calibri"/>
              </a:rPr>
              <a:t> </a:t>
            </a:r>
          </a:p>
          <a:p>
            <a:pPr algn="l" rtl="0" lvl="0" marR="0" indent="-425450" marL="355600">
              <a:lnSpc>
                <a:spcPct val="80000"/>
              </a:lnSpc>
              <a:spcBef>
                <a:spcPts val="500"/>
              </a:spcBef>
              <a:spcAft>
                <a:spcPts val="0"/>
              </a:spcAft>
              <a:buClr>
                <a:schemeClr val="dk1"/>
              </a:buClr>
              <a:buSzPct val="100000"/>
              <a:buFont typeface="Calibri"/>
              <a:buChar char="•"/>
            </a:pPr>
            <a:r>
              <a:rPr strike="noStrike" u="none" b="0" cap="none" baseline="0" sz="3600" lang="en-US" i="1">
                <a:solidFill>
                  <a:schemeClr val="dk1"/>
                </a:solidFill>
                <a:latin typeface="Calibri"/>
                <a:ea typeface="Calibri"/>
                <a:cs typeface="Calibri"/>
                <a:sym typeface="Calibri"/>
              </a:rPr>
              <a:t>Castilla elastica and Ficus elastica</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3600" lang="en-US" i="0">
                <a:solidFill>
                  <a:schemeClr val="dk1"/>
                </a:solidFill>
                <a:latin typeface="Calibri"/>
                <a:ea typeface="Calibri"/>
                <a:cs typeface="Calibri"/>
                <a:sym typeface="Calibri"/>
              </a:rPr>
              <a:t> </a:t>
            </a:r>
          </a:p>
          <a:p>
            <a:pPr algn="l" rtl="0" lvl="0" marR="0" indent="-425450" marL="355600">
              <a:lnSpc>
                <a:spcPct val="80000"/>
              </a:lnSpc>
              <a:spcBef>
                <a:spcPts val="500"/>
              </a:spcBef>
              <a:spcAft>
                <a:spcPts val="0"/>
              </a:spcAft>
              <a:buClr>
                <a:schemeClr val="dk1"/>
              </a:buClr>
              <a:buSzPct val="100000"/>
              <a:buFont typeface="Calibri"/>
              <a:buChar char="•"/>
            </a:pPr>
            <a:r>
              <a:rPr strike="noStrike" u="none" b="0" cap="none" baseline="0" sz="3600" lang="en-US" i="1">
                <a:solidFill>
                  <a:schemeClr val="dk1"/>
                </a:solidFill>
                <a:latin typeface="Calibri"/>
                <a:ea typeface="Calibri"/>
                <a:cs typeface="Calibri"/>
                <a:sym typeface="Calibri"/>
              </a:rPr>
              <a:t>Bromus japonicus and Ipomoea violacea</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3600" lang="en-US" i="0">
                <a:solidFill>
                  <a:schemeClr val="dk1"/>
                </a:solidFill>
                <a:latin typeface="Calibri"/>
                <a:ea typeface="Calibri"/>
                <a:cs typeface="Calibri"/>
                <a:sym typeface="Calibri"/>
              </a:rPr>
              <a:t> </a:t>
            </a:r>
          </a:p>
          <a:p>
            <a:pPr algn="l" rtl="0" lvl="0" marR="0" indent="-425450" marL="355600">
              <a:lnSpc>
                <a:spcPct val="80000"/>
              </a:lnSpc>
              <a:spcBef>
                <a:spcPts val="500"/>
              </a:spcBef>
              <a:spcAft>
                <a:spcPts val="0"/>
              </a:spcAft>
              <a:buClr>
                <a:schemeClr val="dk1"/>
              </a:buClr>
              <a:buSzPct val="100000"/>
              <a:buFont typeface="Calibri"/>
              <a:buChar char="•"/>
            </a:pPr>
            <a:r>
              <a:rPr strike="noStrike" u="none" b="0" cap="none" baseline="0" sz="3600" lang="en-US" i="1">
                <a:solidFill>
                  <a:schemeClr val="dk1"/>
                </a:solidFill>
                <a:latin typeface="Calibri"/>
                <a:ea typeface="Calibri"/>
                <a:cs typeface="Calibri"/>
                <a:sym typeface="Calibri"/>
              </a:rPr>
              <a:t>Fermaldia pandurata and Ficus pandurata</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3600" lang="en-US" i="0">
                <a:solidFill>
                  <a:schemeClr val="dk1"/>
                </a:solidFill>
                <a:latin typeface="Calibri"/>
                <a:ea typeface="Calibri"/>
                <a:cs typeface="Calibri"/>
                <a:sym typeface="Calibri"/>
              </a:rPr>
              <a:t> </a:t>
            </a:r>
          </a:p>
          <a:p>
            <a:r>
              <a:t/>
            </a:r>
          </a:p>
        </p:txBody>
      </p:sp>
    </p:spTree>
  </p:cSld>
  <p:clrMapOvr>
    <a:masterClrMapping/>
  </p:clrMapOvr>
  <p:transition spd="slow">
    <p:cut/>
  </p:transition>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95" name="Shape 795"/>
        <p:cNvGrpSpPr/>
        <p:nvPr/>
      </p:nvGrpSpPr>
      <p:grpSpPr>
        <a:xfrm>
          <a:off y="0" x="0"/>
          <a:ext cy="0" cx="0"/>
          <a:chOff y="0" x="0"/>
          <a:chExt cy="0" cx="0"/>
        </a:xfrm>
      </p:grpSpPr>
      <p:sp>
        <p:nvSpPr>
          <p:cNvPr id="796" name="Shape 796"/>
          <p:cNvSpPr txBox="1"/>
          <p:nvPr>
            <p:ph idx="1" type="body"/>
          </p:nvPr>
        </p:nvSpPr>
        <p:spPr>
          <a:xfrm>
            <a:off y="234950" x="160336"/>
            <a:ext cy="5945187" cx="4640262"/>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59. </a:t>
            </a:r>
            <a:r>
              <a:rPr strike="noStrike" u="none" b="0" cap="none" baseline="0" sz="2300" lang="en-US" i="0">
                <a:solidFill>
                  <a:schemeClr val="dk1"/>
                </a:solidFill>
                <a:latin typeface="Calibri"/>
                <a:ea typeface="Calibri"/>
                <a:cs typeface="Calibri"/>
                <a:sym typeface="Calibri"/>
              </a:rPr>
              <a:t>This branching tree diagram is most likely used to represent the theory that suggests</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new species arise throughout time following rounds of mass extinction.</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all species share a common ancestor and that change occurs through time.</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speciation occurs very quickly with long periods of no change in between.</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all species originated during the same period and some have subsequently gone extinct.</a:t>
            </a:r>
          </a:p>
          <a:p>
            <a:r>
              <a:t/>
            </a:r>
          </a:p>
        </p:txBody>
      </p:sp>
      <p:pic>
        <p:nvPicPr>
          <p:cNvPr id="797" name="Shape 797"/>
          <p:cNvPicPr preferRelativeResize="0"/>
          <p:nvPr/>
        </p:nvPicPr>
        <p:blipFill>
          <a:blip r:embed="rId3"/>
          <a:stretch>
            <a:fillRect/>
          </a:stretch>
        </p:blipFill>
        <p:spPr>
          <a:xfrm>
            <a:off y="585423" x="4800598"/>
            <a:ext cy="3218052" cx="4800600"/>
          </a:xfrm>
          <a:prstGeom prst="rect">
            <a:avLst/>
          </a:prstGeom>
        </p:spPr>
      </p:pic>
    </p:spTree>
  </p:cSld>
  <p:clrMapOvr>
    <a:masterClrMapping/>
  </p:clrMapOvr>
  <p:transition spd="slow">
    <p:cut/>
  </p:transition>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01" name="Shape 801"/>
        <p:cNvGrpSpPr/>
        <p:nvPr/>
      </p:nvGrpSpPr>
      <p:grpSpPr>
        <a:xfrm>
          <a:off y="0" x="0"/>
          <a:ext cy="0" cx="0"/>
          <a:chOff y="0" x="0"/>
          <a:chExt cy="0" cx="0"/>
        </a:xfrm>
      </p:grpSpPr>
      <p:sp>
        <p:nvSpPr>
          <p:cNvPr id="802" name="Shape 802"/>
          <p:cNvSpPr txBox="1"/>
          <p:nvPr>
            <p:ph idx="1" type="body"/>
          </p:nvPr>
        </p:nvSpPr>
        <p:spPr>
          <a:xfrm>
            <a:off y="234950" x="160336"/>
            <a:ext cy="5945099" cx="46404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59. </a:t>
            </a:r>
            <a:r>
              <a:rPr strike="noStrike" u="none" b="0" cap="none" baseline="0" sz="2300" lang="en-US" i="0">
                <a:solidFill>
                  <a:schemeClr val="dk1"/>
                </a:solidFill>
                <a:latin typeface="Calibri"/>
                <a:ea typeface="Calibri"/>
                <a:cs typeface="Calibri"/>
                <a:sym typeface="Calibri"/>
              </a:rPr>
              <a:t>This branching tree diagram is most likely used to represent the theory that suggests</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new species arise throughout time following rounds of mass extinction.</a:t>
            </a:r>
          </a:p>
          <a:p>
            <a:pPr algn="l" rtl="0" lvl="0" marR="0" indent="-355600" marL="355600">
              <a:lnSpc>
                <a:spcPct val="75000"/>
              </a:lnSpc>
              <a:spcBef>
                <a:spcPts val="460"/>
              </a:spcBef>
              <a:spcAft>
                <a:spcPts val="0"/>
              </a:spcAft>
              <a:buClr>
                <a:srgbClr val="FF0000"/>
              </a:buClr>
              <a:buSzPct val="100000"/>
              <a:buFont typeface="Calibri"/>
              <a:buChar char="•"/>
            </a:pPr>
            <a:r>
              <a:rPr strike="noStrike" u="sng" b="0" cap="none" baseline="0" sz="2300" lang="en-US" i="0">
                <a:solidFill>
                  <a:srgbClr val="FF0000"/>
                </a:solidFill>
                <a:latin typeface="Calibri"/>
                <a:ea typeface="Calibri"/>
                <a:cs typeface="Calibri"/>
                <a:sym typeface="Calibri"/>
              </a:rPr>
              <a:t>all species share a common ancestor and that change occurs through time.</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speciation occurs very quickly with long periods of no change in between.</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all species originated during the same period and some have subsequently gone extinct.</a:t>
            </a:r>
          </a:p>
          <a:p>
            <a:r>
              <a:t/>
            </a:r>
          </a:p>
        </p:txBody>
      </p:sp>
      <p:pic>
        <p:nvPicPr>
          <p:cNvPr id="803" name="Shape 803"/>
          <p:cNvPicPr preferRelativeResize="0"/>
          <p:nvPr/>
        </p:nvPicPr>
        <p:blipFill>
          <a:blip r:embed="rId3"/>
          <a:stretch>
            <a:fillRect/>
          </a:stretch>
        </p:blipFill>
        <p:spPr>
          <a:xfrm>
            <a:off y="585423" x="4800598"/>
            <a:ext cy="3218052" cx="4800600"/>
          </a:xfrm>
          <a:prstGeom prst="rect">
            <a:avLst/>
          </a:prstGeom>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1" name="Shape 111"/>
        <p:cNvGrpSpPr/>
        <p:nvPr/>
      </p:nvGrpSpPr>
      <p:grpSpPr>
        <a:xfrm>
          <a:off y="0" x="0"/>
          <a:ext cy="0" cx="0"/>
          <a:chOff y="0" x="0"/>
          <a:chExt cy="0" cx="0"/>
        </a:xfrm>
      </p:grpSpPr>
      <p:sp>
        <p:nvSpPr>
          <p:cNvPr id="112" name="Shape 112"/>
          <p:cNvSpPr txBox="1"/>
          <p:nvPr>
            <p:ph idx="1" type="body"/>
          </p:nvPr>
        </p:nvSpPr>
        <p:spPr>
          <a:xfrm>
            <a:off y="549186"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660"/>
              </a:spcBef>
              <a:spcAft>
                <a:spcPts val="0"/>
              </a:spcAft>
              <a:buNone/>
            </a:pPr>
            <a:r>
              <a:rPr strike="noStrike" u="none" b="0" cap="none" baseline="0" sz="3300" lang="en-US" i="0">
                <a:solidFill>
                  <a:schemeClr val="dk1"/>
                </a:solidFill>
                <a:latin typeface="Calibri"/>
                <a:ea typeface="Calibri"/>
                <a:cs typeface="Calibri"/>
                <a:sym typeface="Calibri"/>
              </a:rPr>
              <a:t>
</a:t>
            </a:r>
            <a:r>
              <a:rPr sz="3300" lang="en-US">
                <a:solidFill>
                  <a:schemeClr val="dk1"/>
                </a:solidFill>
                <a:latin typeface="Calibri"/>
                <a:ea typeface="Calibri"/>
                <a:cs typeface="Calibri"/>
                <a:sym typeface="Calibri"/>
              </a:rPr>
              <a:t>6. </a:t>
            </a:r>
            <a:r>
              <a:rPr strike="noStrike" u="none" b="0" cap="none" baseline="0" sz="3300" lang="en-US" i="0">
                <a:solidFill>
                  <a:schemeClr val="dk1"/>
                </a:solidFill>
                <a:latin typeface="Calibri"/>
                <a:ea typeface="Calibri"/>
                <a:cs typeface="Calibri"/>
                <a:sym typeface="Calibri"/>
              </a:rPr>
              <a:t>Which area is likely the oldest crust? </a:t>
            </a:r>
          </a:p>
          <a:p>
            <a:r>
              <a:t/>
            </a:r>
          </a:p>
          <a:p>
            <a:pPr algn="l" rtl="0" lvl="0" marR="0" indent="-355600" marL="355600">
              <a:lnSpc>
                <a:spcPct val="100000"/>
              </a:lnSpc>
              <a:spcBef>
                <a:spcPts val="660"/>
              </a:spcBef>
              <a:spcAft>
                <a:spcPts val="0"/>
              </a:spcAft>
              <a:buClr>
                <a:schemeClr val="dk1"/>
              </a:buClr>
              <a:buSzPct val="25000"/>
              <a:buFont typeface="Calibri"/>
              <a:buNone/>
            </a:pPr>
            <a:r>
              <a:rPr strike="noStrike" u="none" b="0" cap="none" baseline="0" sz="3300" lang="en-US" i="0">
                <a:solidFill>
                  <a:schemeClr val="dk1"/>
                </a:solidFill>
                <a:latin typeface="Calibri"/>
                <a:ea typeface="Calibri"/>
                <a:cs typeface="Calibri"/>
                <a:sym typeface="Calibri"/>
              </a:rPr>
              <a:t>  </a:t>
            </a:r>
          </a:p>
        </p:txBody>
      </p:sp>
      <p:pic>
        <p:nvPicPr>
          <p:cNvPr id="113" name="Shape 113"/>
          <p:cNvPicPr preferRelativeResize="0"/>
          <p:nvPr/>
        </p:nvPicPr>
        <p:blipFill>
          <a:blip r:embed="rId3"/>
          <a:stretch>
            <a:fillRect/>
          </a:stretch>
        </p:blipFill>
        <p:spPr>
          <a:xfrm>
            <a:off y="2306197" x="42660"/>
            <a:ext cy="2889678" cx="9515874"/>
          </a:xfrm>
          <a:prstGeom prst="rect">
            <a:avLst/>
          </a:prstGeom>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7" name="Shape 117"/>
        <p:cNvGrpSpPr/>
        <p:nvPr/>
      </p:nvGrpSpPr>
      <p:grpSpPr>
        <a:xfrm>
          <a:off y="0" x="0"/>
          <a:ext cy="0" cx="0"/>
          <a:chOff y="0" x="0"/>
          <a:chExt cy="0" cx="0"/>
        </a:xfrm>
      </p:grpSpPr>
      <p:sp>
        <p:nvSpPr>
          <p:cNvPr id="118" name="Shape 118"/>
          <p:cNvSpPr txBox="1"/>
          <p:nvPr>
            <p:ph idx="1" type="body"/>
          </p:nvPr>
        </p:nvSpPr>
        <p:spPr>
          <a:xfrm>
            <a:off y="549186"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660"/>
              </a:spcBef>
              <a:spcAft>
                <a:spcPts val="0"/>
              </a:spcAft>
              <a:buNone/>
            </a:pPr>
            <a:r>
              <a:rPr strike="noStrike" u="none" b="0" cap="none" baseline="0" sz="3300" lang="en-US" i="0">
                <a:solidFill>
                  <a:schemeClr val="dk1"/>
                </a:solidFill>
                <a:latin typeface="Calibri"/>
                <a:ea typeface="Calibri"/>
                <a:cs typeface="Calibri"/>
                <a:sym typeface="Calibri"/>
              </a:rPr>
              <a:t>
</a:t>
            </a:r>
            <a:r>
              <a:rPr sz="3300" lang="en-US">
                <a:solidFill>
                  <a:schemeClr val="dk1"/>
                </a:solidFill>
                <a:latin typeface="Calibri"/>
                <a:ea typeface="Calibri"/>
                <a:cs typeface="Calibri"/>
                <a:sym typeface="Calibri"/>
              </a:rPr>
              <a:t>6. </a:t>
            </a:r>
            <a:r>
              <a:rPr strike="noStrike" u="none" b="0" cap="none" baseline="0" sz="3300" lang="en-US" i="0">
                <a:solidFill>
                  <a:schemeClr val="dk1"/>
                </a:solidFill>
                <a:latin typeface="Calibri"/>
                <a:ea typeface="Calibri"/>
                <a:cs typeface="Calibri"/>
                <a:sym typeface="Calibri"/>
              </a:rPr>
              <a:t>Which area is likely the oldest crust? </a:t>
            </a:r>
          </a:p>
          <a:p>
            <a:r>
              <a:t/>
            </a:r>
          </a:p>
          <a:p>
            <a:pPr algn="l" rtl="0" lvl="0" marR="0" indent="-355600" marL="355600">
              <a:lnSpc>
                <a:spcPct val="100000"/>
              </a:lnSpc>
              <a:spcBef>
                <a:spcPts val="660"/>
              </a:spcBef>
              <a:spcAft>
                <a:spcPts val="0"/>
              </a:spcAft>
              <a:buClr>
                <a:schemeClr val="dk1"/>
              </a:buClr>
              <a:buSzPct val="25000"/>
              <a:buFont typeface="Calibri"/>
              <a:buNone/>
            </a:pPr>
            <a:r>
              <a:rPr strike="noStrike" u="none" b="0" cap="none" baseline="0" sz="3300" lang="en-US" i="0">
                <a:solidFill>
                  <a:schemeClr val="dk1"/>
                </a:solidFill>
                <a:latin typeface="Calibri"/>
                <a:ea typeface="Calibri"/>
                <a:cs typeface="Calibri"/>
                <a:sym typeface="Calibri"/>
              </a:rPr>
              <a:t>  </a:t>
            </a:r>
          </a:p>
        </p:txBody>
      </p:sp>
      <p:pic>
        <p:nvPicPr>
          <p:cNvPr id="119" name="Shape 119"/>
          <p:cNvPicPr preferRelativeResize="0"/>
          <p:nvPr/>
        </p:nvPicPr>
        <p:blipFill>
          <a:blip r:embed="rId3"/>
          <a:stretch>
            <a:fillRect/>
          </a:stretch>
        </p:blipFill>
        <p:spPr>
          <a:xfrm>
            <a:off y="2306197" x="42660"/>
            <a:ext cy="2889678" cx="9515874"/>
          </a:xfrm>
          <a:prstGeom prst="rect">
            <a:avLst/>
          </a:prstGeom>
        </p:spPr>
      </p:pic>
      <p:cxnSp>
        <p:nvCxnSpPr>
          <p:cNvPr id="120" name="Shape 120"/>
          <p:cNvCxnSpPr/>
          <p:nvPr/>
        </p:nvCxnSpPr>
        <p:spPr>
          <a:xfrm rot="10800000">
            <a:off y="4952224" x="516999"/>
            <a:ext cy="1611000" cx="2804400"/>
          </a:xfrm>
          <a:prstGeom prst="straightConnector1">
            <a:avLst/>
          </a:prstGeom>
          <a:noFill/>
          <a:ln w="152400" cap="flat">
            <a:solidFill>
              <a:srgbClr val="FF0000"/>
            </a:solidFill>
            <a:prstDash val="solid"/>
            <a:round/>
            <a:headEnd w="lg" len="lg" type="none"/>
            <a:tailEnd w="lg" len="lg" type="triangle"/>
          </a:ln>
        </p:spPr>
      </p:cxn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4" name="Shape 124"/>
        <p:cNvGrpSpPr/>
        <p:nvPr/>
      </p:nvGrpSpPr>
      <p:grpSpPr>
        <a:xfrm>
          <a:off y="0" x="0"/>
          <a:ext cy="0" cx="0"/>
          <a:chOff y="0" x="0"/>
          <a:chExt cy="0" cx="0"/>
        </a:xfrm>
      </p:grpSpPr>
      <p:sp>
        <p:nvSpPr>
          <p:cNvPr id="125" name="Shape 125"/>
          <p:cNvSpPr txBox="1"/>
          <p:nvPr>
            <p:ph idx="1" type="body"/>
          </p:nvPr>
        </p:nvSpPr>
        <p:spPr>
          <a:xfrm>
            <a:off y="409961" x="240750"/>
            <a:ext cy="4646700" cx="42417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7. </a:t>
            </a:r>
            <a:r>
              <a:rPr strike="noStrike" u="none" b="0" cap="none" baseline="0" sz="2500" lang="en-US" i="0">
                <a:solidFill>
                  <a:schemeClr val="dk1"/>
                </a:solidFill>
                <a:latin typeface="Calibri"/>
                <a:ea typeface="Calibri"/>
                <a:cs typeface="Calibri"/>
                <a:sym typeface="Calibri"/>
              </a:rPr>
              <a:t>What geologic event most likely caused the folding and faulting of these layers? </a:t>
            </a:r>
          </a:p>
          <a:p>
            <a:pPr algn="l" rtl="0" lvl="0" marR="0" indent="0" marL="0">
              <a:lnSpc>
                <a:spcPct val="8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b="0" cap="none" baseline="0" sz="2500" lang="en-US" i="0">
                <a:solidFill>
                  <a:schemeClr val="dk1"/>
                </a:solidFill>
                <a:latin typeface="Calibri"/>
                <a:ea typeface="Calibri"/>
                <a:cs typeface="Calibri"/>
                <a:sym typeface="Calibri"/>
              </a:rPr>
              <a:t>tectonic activity </a:t>
            </a:r>
          </a:p>
          <a:p>
            <a:pPr algn="l" rtl="0" lvl="0" marR="0" indent="0" marL="0">
              <a:lnSpc>
                <a:spcPct val="8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glacial advance </a:t>
            </a:r>
          </a:p>
          <a:p>
            <a:pPr algn="l" rtl="0" lvl="0" marR="0" indent="0" marL="0">
              <a:lnSpc>
                <a:spcPct val="8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magnetic reversal </a:t>
            </a:r>
          </a:p>
          <a:p>
            <a:pPr algn="l" rtl="0" lvl="0" marR="0" indent="0" marL="0">
              <a:lnSpc>
                <a:spcPct val="8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seafloor spreading </a:t>
            </a:r>
          </a:p>
          <a:p>
            <a:r>
              <a:t/>
            </a:r>
          </a:p>
        </p:txBody>
      </p:sp>
      <p:pic>
        <p:nvPicPr>
          <p:cNvPr id="126" name="Shape 126"/>
          <p:cNvPicPr preferRelativeResize="0"/>
          <p:nvPr/>
        </p:nvPicPr>
        <p:blipFill>
          <a:blip r:embed="rId3"/>
          <a:stretch>
            <a:fillRect/>
          </a:stretch>
        </p:blipFill>
        <p:spPr>
          <a:xfrm>
            <a:off y="2268522" x="3265000"/>
            <a:ext cy="3976475" cx="5977424"/>
          </a:xfrm>
          <a:prstGeom prst="rect">
            <a:avLst/>
          </a:prstGeom>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y="0" x="0"/>
          <a:ext cy="0" cx="0"/>
          <a:chOff y="0" x="0"/>
          <a:chExt cy="0" cx="0"/>
        </a:xfrm>
      </p:grpSpPr>
      <p:sp>
        <p:nvSpPr>
          <p:cNvPr id="131" name="Shape 131"/>
          <p:cNvSpPr txBox="1"/>
          <p:nvPr>
            <p:ph idx="1" type="body"/>
          </p:nvPr>
        </p:nvSpPr>
        <p:spPr>
          <a:xfrm>
            <a:off y="409961" x="240750"/>
            <a:ext cy="4646700" cx="42417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7. </a:t>
            </a:r>
            <a:r>
              <a:rPr strike="noStrike" u="none" b="0" cap="none" baseline="0" sz="2500" lang="en-US" i="0">
                <a:solidFill>
                  <a:schemeClr val="dk1"/>
                </a:solidFill>
                <a:latin typeface="Calibri"/>
                <a:ea typeface="Calibri"/>
                <a:cs typeface="Calibri"/>
                <a:sym typeface="Calibri"/>
              </a:rPr>
              <a:t>What geologic event most likely caused the folding and faulting of these layers? </a:t>
            </a:r>
          </a:p>
          <a:p>
            <a:pPr algn="l" rtl="0" lvl="0" marR="0" indent="0" marL="0">
              <a:lnSpc>
                <a:spcPct val="8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rgbClr val="FF0000"/>
              </a:buClr>
              <a:buSzPct val="100000"/>
              <a:buFont typeface="Calibri"/>
              <a:buChar char="•"/>
            </a:pPr>
            <a:r>
              <a:rPr strike="noStrike" u="sng" b="0" cap="none" baseline="0" sz="2500" lang="en-US" i="0">
                <a:solidFill>
                  <a:srgbClr val="FF0000"/>
                </a:solidFill>
                <a:latin typeface="Calibri"/>
                <a:ea typeface="Calibri"/>
                <a:cs typeface="Calibri"/>
                <a:sym typeface="Calibri"/>
              </a:rPr>
              <a:t>tectonic activity </a:t>
            </a:r>
          </a:p>
          <a:p>
            <a:pPr algn="l" rtl="0" lvl="0" marR="0" indent="0" marL="0">
              <a:lnSpc>
                <a:spcPct val="8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glacial advance </a:t>
            </a:r>
          </a:p>
          <a:p>
            <a:pPr algn="l" rtl="0" lvl="0" marR="0" indent="0" marL="0">
              <a:lnSpc>
                <a:spcPct val="8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magnetic reversal </a:t>
            </a:r>
          </a:p>
          <a:p>
            <a:pPr algn="l" rtl="0" lvl="0" marR="0" indent="0" marL="0">
              <a:lnSpc>
                <a:spcPct val="8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seafloor spreading </a:t>
            </a:r>
          </a:p>
          <a:p>
            <a:r>
              <a:t/>
            </a:r>
          </a:p>
        </p:txBody>
      </p:sp>
      <p:pic>
        <p:nvPicPr>
          <p:cNvPr id="132" name="Shape 132"/>
          <p:cNvPicPr preferRelativeResize="0"/>
          <p:nvPr/>
        </p:nvPicPr>
        <p:blipFill>
          <a:blip r:embed="rId3"/>
          <a:stretch>
            <a:fillRect/>
          </a:stretch>
        </p:blipFill>
        <p:spPr>
          <a:xfrm>
            <a:off y="2268522" x="3265000"/>
            <a:ext cy="3976475" cx="5977424"/>
          </a:xfrm>
          <a:prstGeom prst="rect">
            <a:avLst/>
          </a:prstGeom>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6" name="Shape 136"/>
        <p:cNvGrpSpPr/>
        <p:nvPr/>
      </p:nvGrpSpPr>
      <p:grpSpPr>
        <a:xfrm>
          <a:off y="0" x="0"/>
          <a:ext cy="0" cx="0"/>
          <a:chOff y="0" x="0"/>
          <a:chExt cy="0" cx="0"/>
        </a:xfrm>
      </p:grpSpPr>
      <p:sp>
        <p:nvSpPr>
          <p:cNvPr id="137" name="Shape 137"/>
          <p:cNvSpPr txBox="1"/>
          <p:nvPr>
            <p:ph idx="1" type="body"/>
          </p:nvPr>
        </p:nvSpPr>
        <p:spPr>
          <a:xfrm>
            <a:off y="171311" x="162437"/>
            <a:ext cy="4537200" cx="3521099"/>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8. </a:t>
            </a:r>
            <a:r>
              <a:rPr strike="noStrike" u="none" b="0" cap="none" baseline="0" sz="2900" lang="en-US" i="0">
                <a:solidFill>
                  <a:schemeClr val="dk1"/>
                </a:solidFill>
                <a:latin typeface="Calibri"/>
                <a:ea typeface="Calibri"/>
                <a:cs typeface="Calibri"/>
                <a:sym typeface="Calibri"/>
              </a:rPr>
              <a:t>In which area of the diagram above is a geyser most likely to form? </a:t>
            </a:r>
          </a:p>
          <a:p>
            <a:r>
              <a:t/>
            </a:r>
          </a:p>
        </p:txBody>
      </p:sp>
      <p:pic>
        <p:nvPicPr>
          <p:cNvPr id="138" name="Shape 138"/>
          <p:cNvPicPr preferRelativeResize="0"/>
          <p:nvPr/>
        </p:nvPicPr>
        <p:blipFill>
          <a:blip r:embed="rId3"/>
          <a:stretch>
            <a:fillRect/>
          </a:stretch>
        </p:blipFill>
        <p:spPr>
          <a:xfrm>
            <a:off y="2076868" x="2296593"/>
            <a:ext cy="4963675" cx="7304600"/>
          </a:xfrm>
          <a:prstGeom prst="rect">
            <a:avLst/>
          </a:prstGeom>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2" name="Shape 142"/>
        <p:cNvGrpSpPr/>
        <p:nvPr/>
      </p:nvGrpSpPr>
      <p:grpSpPr>
        <a:xfrm>
          <a:off y="0" x="0"/>
          <a:ext cy="0" cx="0"/>
          <a:chOff y="0" x="0"/>
          <a:chExt cy="0" cx="0"/>
        </a:xfrm>
      </p:grpSpPr>
      <p:sp>
        <p:nvSpPr>
          <p:cNvPr id="143" name="Shape 143"/>
          <p:cNvSpPr txBox="1"/>
          <p:nvPr>
            <p:ph idx="1" type="body"/>
          </p:nvPr>
        </p:nvSpPr>
        <p:spPr>
          <a:xfrm>
            <a:off y="171311" x="162437"/>
            <a:ext cy="4537200" cx="3521099"/>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8. </a:t>
            </a:r>
            <a:r>
              <a:rPr strike="noStrike" u="none" b="0" cap="none" baseline="0" sz="2900" lang="en-US" i="0">
                <a:solidFill>
                  <a:schemeClr val="dk1"/>
                </a:solidFill>
                <a:latin typeface="Calibri"/>
                <a:ea typeface="Calibri"/>
                <a:cs typeface="Calibri"/>
                <a:sym typeface="Calibri"/>
              </a:rPr>
              <a:t>In which area of the diagram above is a geyser most likely to form? </a:t>
            </a:r>
          </a:p>
          <a:p>
            <a:r>
              <a:t/>
            </a:r>
          </a:p>
        </p:txBody>
      </p:sp>
      <p:pic>
        <p:nvPicPr>
          <p:cNvPr id="144" name="Shape 144"/>
          <p:cNvPicPr preferRelativeResize="0"/>
          <p:nvPr/>
        </p:nvPicPr>
        <p:blipFill>
          <a:blip r:embed="rId3"/>
          <a:stretch>
            <a:fillRect/>
          </a:stretch>
        </p:blipFill>
        <p:spPr>
          <a:xfrm>
            <a:off y="2076868" x="2296593"/>
            <a:ext cy="4963675" cx="7304600"/>
          </a:xfrm>
          <a:prstGeom prst="rect">
            <a:avLst/>
          </a:prstGeom>
        </p:spPr>
      </p:pic>
      <p:cxnSp>
        <p:nvCxnSpPr>
          <p:cNvPr id="145" name="Shape 145"/>
          <p:cNvCxnSpPr/>
          <p:nvPr/>
        </p:nvCxnSpPr>
        <p:spPr>
          <a:xfrm>
            <a:off y="1551300" x="5708025"/>
            <a:ext cy="2366700" cx="278399"/>
          </a:xfrm>
          <a:prstGeom prst="straightConnector1">
            <a:avLst/>
          </a:prstGeom>
          <a:noFill/>
          <a:ln w="152400" cap="flat">
            <a:solidFill>
              <a:srgbClr val="FF0000"/>
            </a:solidFill>
            <a:prstDash val="solid"/>
            <a:round/>
            <a:headEnd w="lg" len="lg" type="none"/>
            <a:tailEnd w="lg" len="lg" type="triangle"/>
          </a:ln>
        </p:spPr>
      </p:cxn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9" name="Shape 149"/>
        <p:cNvGrpSpPr/>
        <p:nvPr/>
      </p:nvGrpSpPr>
      <p:grpSpPr>
        <a:xfrm>
          <a:off y="0" x="0"/>
          <a:ext cy="0" cx="0"/>
          <a:chOff y="0" x="0"/>
          <a:chExt cy="0" cx="0"/>
        </a:xfrm>
      </p:grpSpPr>
      <p:sp>
        <p:nvSpPr>
          <p:cNvPr id="150" name="Shape 150"/>
          <p:cNvSpPr txBox="1"/>
          <p:nvPr>
            <p:ph idx="1" type="body"/>
          </p:nvPr>
        </p:nvSpPr>
        <p:spPr>
          <a:xfrm>
            <a:off y="429861" x="479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9. </a:t>
            </a:r>
            <a:r>
              <a:rPr strike="noStrike" u="none" b="0" cap="none" baseline="0" sz="2100" lang="en-US" i="0">
                <a:solidFill>
                  <a:schemeClr val="dk1"/>
                </a:solidFill>
                <a:latin typeface="Calibri"/>
                <a:ea typeface="Calibri"/>
                <a:cs typeface="Calibri"/>
                <a:sym typeface="Calibri"/>
              </a:rPr>
              <a:t>The White Cliffs of Dover are made of a white sedimentary stone called chalk, which was formed when shells and skeletons of small marine organisms were deposited in a thick layer.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0" marL="0">
              <a:lnSpc>
                <a:spcPct val="80000"/>
              </a:lnSpc>
              <a:spcBef>
                <a:spcPts val="420"/>
              </a:spcBef>
              <a:spcAft>
                <a:spcPts val="0"/>
              </a:spcAft>
              <a:buNone/>
            </a:pPr>
            <a:r>
              <a:rPr strike="noStrike" u="none" b="0" cap="none" baseline="0" sz="2100" lang="en-US" i="0">
                <a:solidFill>
                  <a:schemeClr val="dk1"/>
                </a:solidFill>
                <a:latin typeface="Calibri"/>
                <a:ea typeface="Calibri"/>
                <a:cs typeface="Calibri"/>
                <a:sym typeface="Calibri"/>
              </a:rPr>
              <a:t>An examination of the Cliffs of Dover from top to bottom would show a change from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younger fossils to older fossils.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simple fossils to complex fossils.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igneous rock to sedimentary rock.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marine organisms to land organisms</a:t>
            </a:r>
          </a:p>
          <a:p>
            <a:r>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4" name="Shape 154"/>
        <p:cNvGrpSpPr/>
        <p:nvPr/>
      </p:nvGrpSpPr>
      <p:grpSpPr>
        <a:xfrm>
          <a:off y="0" x="0"/>
          <a:ext cy="0" cx="0"/>
          <a:chOff y="0" x="0"/>
          <a:chExt cy="0" cx="0"/>
        </a:xfrm>
      </p:grpSpPr>
      <p:sp>
        <p:nvSpPr>
          <p:cNvPr id="155" name="Shape 155"/>
          <p:cNvSpPr txBox="1"/>
          <p:nvPr>
            <p:ph idx="1" type="body"/>
          </p:nvPr>
        </p:nvSpPr>
        <p:spPr>
          <a:xfrm>
            <a:off y="429861" x="479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9. </a:t>
            </a:r>
            <a:r>
              <a:rPr strike="noStrike" u="none" b="0" cap="none" baseline="0" sz="2100" lang="en-US" i="0">
                <a:solidFill>
                  <a:schemeClr val="dk1"/>
                </a:solidFill>
                <a:latin typeface="Calibri"/>
                <a:ea typeface="Calibri"/>
                <a:cs typeface="Calibri"/>
                <a:sym typeface="Calibri"/>
              </a:rPr>
              <a:t>The White Cliffs of Dover are made of a white sedimentary stone called chalk, which was formed when shells and skeletons of small marine organisms were deposited in a thick layer.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0" marL="0">
              <a:lnSpc>
                <a:spcPct val="80000"/>
              </a:lnSpc>
              <a:spcBef>
                <a:spcPts val="420"/>
              </a:spcBef>
              <a:spcAft>
                <a:spcPts val="0"/>
              </a:spcAft>
              <a:buNone/>
            </a:pPr>
            <a:r>
              <a:rPr strike="noStrike" u="none" b="0" cap="none" baseline="0" sz="2100" lang="en-US" i="0">
                <a:solidFill>
                  <a:schemeClr val="dk1"/>
                </a:solidFill>
                <a:latin typeface="Calibri"/>
                <a:ea typeface="Calibri"/>
                <a:cs typeface="Calibri"/>
                <a:sym typeface="Calibri"/>
              </a:rPr>
              <a:t>An examination of the Cliffs of Dover from top to bottom would show a change from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rgbClr val="FF0000"/>
              </a:buClr>
              <a:buSzPct val="100000"/>
              <a:buFont typeface="Calibri"/>
              <a:buChar char="•"/>
            </a:pPr>
            <a:r>
              <a:rPr strike="noStrike" u="sng" b="0" cap="none" baseline="0" sz="2100" lang="en-US" i="0">
                <a:solidFill>
                  <a:srgbClr val="FF0000"/>
                </a:solidFill>
                <a:latin typeface="Calibri"/>
                <a:ea typeface="Calibri"/>
                <a:cs typeface="Calibri"/>
                <a:sym typeface="Calibri"/>
              </a:rPr>
              <a:t>younger fossils to older fossils.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simple fossils to complex fossils.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igneous rock to sedimentary rock.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marine organisms to land organisms</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3" name="Shape 43"/>
        <p:cNvGrpSpPr/>
        <p:nvPr/>
      </p:nvGrpSpPr>
      <p:grpSpPr>
        <a:xfrm>
          <a:off y="0" x="0"/>
          <a:ext cy="0" cx="0"/>
          <a:chOff y="0" x="0"/>
          <a:chExt cy="0" cx="0"/>
        </a:xfrm>
      </p:grpSpPr>
      <p:sp>
        <p:nvSpPr>
          <p:cNvPr id="44" name="Shape 44"/>
          <p:cNvSpPr txBox="1"/>
          <p:nvPr>
            <p:ph type="title"/>
          </p:nvPr>
        </p:nvSpPr>
        <p:spPr>
          <a:xfrm>
            <a:off y="166686" x="3352800"/>
            <a:ext cy="1174749" cx="8640762"/>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Earth Science</a:t>
            </a:r>
          </a:p>
        </p:txBody>
      </p:sp>
      <p:sp>
        <p:nvSpPr>
          <p:cNvPr id="45" name="Shape 45"/>
          <p:cNvSpPr txBox="1"/>
          <p:nvPr>
            <p:ph idx="1" type="body"/>
          </p:nvPr>
        </p:nvSpPr>
        <p:spPr>
          <a:xfrm>
            <a:off y="319075" x="160325"/>
            <a:ext cy="6544499" cx="57612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1. </a:t>
            </a:r>
            <a:r>
              <a:rPr strike="noStrike" u="none" b="0" cap="none" baseline="0" sz="2300" lang="en-US" i="0">
                <a:solidFill>
                  <a:schemeClr val="dk1"/>
                </a:solidFill>
                <a:latin typeface="Calibri"/>
                <a:ea typeface="Calibri"/>
                <a:cs typeface="Calibri"/>
                <a:sym typeface="Calibri"/>
              </a:rPr>
              <a:t>Scientists have hypothesized for years that Earth’s continents once formed a single landmass that broke apart and became the continents as we know them today. The model below shows the landmasses (Gondwanaland) as they started to break apart to form South America, Africa, Antarctica, India, and Australia. What evidence best supports the model proposed above?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Igneous rocks have been found on all the continents.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Similar fossils have been found in parts of Africa and South America.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Australia has marsupial species that are not found on other continents.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Indications of sea level changes have been recorded on all the continents</a:t>
            </a:r>
          </a:p>
          <a:p>
            <a:r>
              <a:t/>
            </a:r>
          </a:p>
        </p:txBody>
      </p:sp>
      <p:sp>
        <p:nvSpPr>
          <p:cNvPr id="46" name="Shape 46"/>
          <p:cNvSpPr txBox="1"/>
          <p:nvPr>
            <p:ph idx="2" type="body"/>
          </p:nvPr>
        </p:nvSpPr>
        <p:spPr>
          <a:xfrm>
            <a:off y="1643061" x="5840412"/>
            <a:ext cy="4537074" cx="3121024"/>
          </a:xfrm>
          <a:prstGeom prst="rect">
            <a:avLst/>
          </a:prstGeom>
          <a:noFill/>
          <a:ln>
            <a:noFill/>
          </a:ln>
        </p:spPr>
        <p:txBody>
          <a:bodyPr bIns="47525" rIns="95075" lIns="95075" tIns="47525" anchor="t" anchorCtr="0">
            <a:noAutofit/>
          </a:bodyPr>
          <a:lstStyle/>
          <a:p/>
        </p:txBody>
      </p:sp>
      <p:pic>
        <p:nvPicPr>
          <p:cNvPr id="47" name="Shape 47"/>
          <p:cNvPicPr preferRelativeResize="0"/>
          <p:nvPr/>
        </p:nvPicPr>
        <p:blipFill>
          <a:blip r:embed="rId3"/>
          <a:stretch>
            <a:fillRect/>
          </a:stretch>
        </p:blipFill>
        <p:spPr>
          <a:xfrm>
            <a:off y="2190750" x="6000750"/>
            <a:ext cy="2293936" cx="3079749"/>
          </a:xfrm>
          <a:prstGeom prst="rect">
            <a:avLst/>
          </a:prstGeom>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9" name="Shape 159"/>
        <p:cNvGrpSpPr/>
        <p:nvPr/>
      </p:nvGrpSpPr>
      <p:grpSpPr>
        <a:xfrm>
          <a:off y="0" x="0"/>
          <a:ext cy="0" cx="0"/>
          <a:chOff y="0" x="0"/>
          <a:chExt cy="0" cx="0"/>
        </a:xfrm>
      </p:grpSpPr>
      <p:sp>
        <p:nvSpPr>
          <p:cNvPr id="160" name="Shape 160"/>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Space</a:t>
            </a:r>
          </a:p>
        </p:txBody>
      </p:sp>
      <p:sp>
        <p:nvSpPr>
          <p:cNvPr id="161" name="Shape 161"/>
          <p:cNvSpPr txBox="1"/>
          <p:nvPr>
            <p:ph idx="1" type="body"/>
          </p:nvPr>
        </p:nvSpPr>
        <p:spPr>
          <a:xfrm>
            <a:off y="1643061" x="479425"/>
            <a:ext cy="4646612" cx="8642349"/>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10. </a:t>
            </a:r>
            <a:r>
              <a:rPr strike="noStrike" u="none" b="0" cap="none" baseline="0" sz="2900" lang="en-US" i="0">
                <a:solidFill>
                  <a:schemeClr val="dk1"/>
                </a:solidFill>
                <a:latin typeface="Calibri"/>
                <a:ea typeface="Calibri"/>
                <a:cs typeface="Calibri"/>
                <a:sym typeface="Calibri"/>
              </a:rPr>
              <a:t>When examining the red shift of galaxies outside our own, every galaxy appears to be moving away from the observer. This observation supports the Big Bang Theory because it indicates that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our galaxy is not moving.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the universe is expanding.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most galaxies have the same mass.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Earth is at the center of the universe. </a:t>
            </a:r>
          </a:p>
          <a:p>
            <a:r>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5" name="Shape 165"/>
        <p:cNvGrpSpPr/>
        <p:nvPr/>
      </p:nvGrpSpPr>
      <p:grpSpPr>
        <a:xfrm>
          <a:off y="0" x="0"/>
          <a:ext cy="0" cx="0"/>
          <a:chOff y="0" x="0"/>
          <a:chExt cy="0" cx="0"/>
        </a:xfrm>
      </p:grpSpPr>
      <p:sp>
        <p:nvSpPr>
          <p:cNvPr id="166" name="Shape 166"/>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Space</a:t>
            </a:r>
          </a:p>
        </p:txBody>
      </p:sp>
      <p:sp>
        <p:nvSpPr>
          <p:cNvPr id="167" name="Shape 167"/>
          <p:cNvSpPr txBox="1"/>
          <p:nvPr>
            <p:ph idx="1" type="body"/>
          </p:nvPr>
        </p:nvSpPr>
        <p:spPr>
          <a:xfrm>
            <a:off y="1643061"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10. </a:t>
            </a:r>
            <a:r>
              <a:rPr strike="noStrike" u="none" b="0" cap="none" baseline="0" sz="2900" lang="en-US" i="0">
                <a:solidFill>
                  <a:schemeClr val="dk1"/>
                </a:solidFill>
                <a:latin typeface="Calibri"/>
                <a:ea typeface="Calibri"/>
                <a:cs typeface="Calibri"/>
                <a:sym typeface="Calibri"/>
              </a:rPr>
              <a:t>When examining the red shift of galaxies outside our own, every galaxy appears to be moving away from the observer. This observation supports the Big Bang Theory because it indicates that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our galaxy is not moving. </a:t>
            </a:r>
          </a:p>
          <a:p>
            <a:pPr algn="l" rtl="0" lvl="0" marR="0" indent="-355600" marL="355600">
              <a:lnSpc>
                <a:spcPct val="100000"/>
              </a:lnSpc>
              <a:spcBef>
                <a:spcPts val="580"/>
              </a:spcBef>
              <a:spcAft>
                <a:spcPts val="0"/>
              </a:spcAft>
              <a:buClr>
                <a:srgbClr val="FF0000"/>
              </a:buClr>
              <a:buSzPct val="100000"/>
              <a:buFont typeface="Calibri"/>
              <a:buChar char="•"/>
            </a:pPr>
            <a:r>
              <a:rPr strike="noStrike" u="sng" b="0" cap="none" baseline="0" sz="2900" lang="en-US" i="0">
                <a:solidFill>
                  <a:srgbClr val="FF0000"/>
                </a:solidFill>
                <a:latin typeface="Calibri"/>
                <a:ea typeface="Calibri"/>
                <a:cs typeface="Calibri"/>
                <a:sym typeface="Calibri"/>
              </a:rPr>
              <a:t>the universe is expanding.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most galaxies have the same mass.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Earth is at the center of the universe. </a:t>
            </a:r>
          </a:p>
          <a:p>
            <a:r>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1" name="Shape 171"/>
        <p:cNvGrpSpPr/>
        <p:nvPr/>
      </p:nvGrpSpPr>
      <p:grpSpPr>
        <a:xfrm>
          <a:off y="0" x="0"/>
          <a:ext cy="0" cx="0"/>
          <a:chOff y="0" x="0"/>
          <a:chExt cy="0" cx="0"/>
        </a:xfrm>
      </p:grpSpPr>
      <p:sp>
        <p:nvSpPr>
          <p:cNvPr id="172" name="Shape 172"/>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Atomic structure</a:t>
            </a:r>
          </a:p>
        </p:txBody>
      </p:sp>
      <p:sp>
        <p:nvSpPr>
          <p:cNvPr id="173" name="Shape 173"/>
          <p:cNvSpPr txBox="1"/>
          <p:nvPr>
            <p:ph idx="1" type="body"/>
          </p:nvPr>
        </p:nvSpPr>
        <p:spPr>
          <a:xfrm>
            <a:off y="1643061" x="479425"/>
            <a:ext cy="4646612" cx="4241799"/>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11.</a:t>
            </a:r>
            <a:r>
              <a:rPr strike="noStrike" u="none" b="0" cap="none" baseline="0" sz="2900" lang="en-US" i="0">
                <a:solidFill>
                  <a:schemeClr val="dk1"/>
                </a:solidFill>
                <a:latin typeface="Calibri"/>
                <a:ea typeface="Calibri"/>
                <a:cs typeface="Calibri"/>
                <a:sym typeface="Calibri"/>
              </a:rPr>
              <a:t>Which element does the shell model represent?</a:t>
            </a:r>
          </a:p>
          <a:p>
            <a:r>
              <a:t/>
            </a:r>
          </a:p>
        </p:txBody>
      </p:sp>
      <p:sp>
        <p:nvSpPr>
          <p:cNvPr id="174" name="Shape 174"/>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175" name="Shape 175"/>
          <p:cNvPicPr preferRelativeResize="0"/>
          <p:nvPr/>
        </p:nvPicPr>
        <p:blipFill>
          <a:blip r:embed="rId3"/>
          <a:stretch>
            <a:fillRect/>
          </a:stretch>
        </p:blipFill>
        <p:spPr>
          <a:xfrm>
            <a:off y="1878011" x="5121275"/>
            <a:ext cy="2646362" cx="4159249"/>
          </a:xfrm>
          <a:prstGeom prst="rect">
            <a:avLst/>
          </a:prstGeom>
        </p:spPr>
      </p:pic>
      <p:pic>
        <p:nvPicPr>
          <p:cNvPr id="176" name="Shape 176"/>
          <p:cNvPicPr preferRelativeResize="0"/>
          <p:nvPr/>
        </p:nvPicPr>
        <p:blipFill>
          <a:blip r:embed="rId4"/>
          <a:stretch>
            <a:fillRect/>
          </a:stretch>
        </p:blipFill>
        <p:spPr>
          <a:xfrm>
            <a:off y="3206750" x="800100"/>
            <a:ext cy="1017586" cx="812799"/>
          </a:xfrm>
          <a:prstGeom prst="rect">
            <a:avLst/>
          </a:prstGeom>
        </p:spPr>
      </p:pic>
      <p:pic>
        <p:nvPicPr>
          <p:cNvPr id="177" name="Shape 177"/>
          <p:cNvPicPr preferRelativeResize="0"/>
          <p:nvPr/>
        </p:nvPicPr>
        <p:blipFill>
          <a:blip r:embed="rId5"/>
          <a:stretch>
            <a:fillRect/>
          </a:stretch>
        </p:blipFill>
        <p:spPr>
          <a:xfrm>
            <a:off y="3206750" x="2720975"/>
            <a:ext cy="1017586" cx="812799"/>
          </a:xfrm>
          <a:prstGeom prst="rect">
            <a:avLst/>
          </a:prstGeom>
        </p:spPr>
      </p:pic>
      <p:pic>
        <p:nvPicPr>
          <p:cNvPr id="178" name="Shape 178"/>
          <p:cNvPicPr preferRelativeResize="0"/>
          <p:nvPr/>
        </p:nvPicPr>
        <p:blipFill>
          <a:blip r:embed="rId6"/>
          <a:stretch>
            <a:fillRect/>
          </a:stretch>
        </p:blipFill>
        <p:spPr>
          <a:xfrm>
            <a:off y="4772025" x="800100"/>
            <a:ext cy="1017586" cx="812799"/>
          </a:xfrm>
          <a:prstGeom prst="rect">
            <a:avLst/>
          </a:prstGeom>
        </p:spPr>
      </p:pic>
      <p:pic>
        <p:nvPicPr>
          <p:cNvPr id="179" name="Shape 179"/>
          <p:cNvPicPr preferRelativeResize="0"/>
          <p:nvPr/>
        </p:nvPicPr>
        <p:blipFill>
          <a:blip r:embed="rId7"/>
          <a:stretch>
            <a:fillRect/>
          </a:stretch>
        </p:blipFill>
        <p:spPr>
          <a:xfrm>
            <a:off y="4772025" x="2640011"/>
            <a:ext cy="1017586" cx="814387"/>
          </a:xfrm>
          <a:prstGeom prst="rect">
            <a:avLst/>
          </a:prstGeom>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3" name="Shape 183"/>
        <p:cNvGrpSpPr/>
        <p:nvPr/>
      </p:nvGrpSpPr>
      <p:grpSpPr>
        <a:xfrm>
          <a:off y="0" x="0"/>
          <a:ext cy="0" cx="0"/>
          <a:chOff y="0" x="0"/>
          <a:chExt cy="0" cx="0"/>
        </a:xfrm>
      </p:grpSpPr>
      <p:sp>
        <p:nvSpPr>
          <p:cNvPr id="184" name="Shape 184"/>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Atomic structure</a:t>
            </a:r>
          </a:p>
        </p:txBody>
      </p:sp>
      <p:sp>
        <p:nvSpPr>
          <p:cNvPr id="185" name="Shape 185"/>
          <p:cNvSpPr txBox="1"/>
          <p:nvPr>
            <p:ph idx="1" type="body"/>
          </p:nvPr>
        </p:nvSpPr>
        <p:spPr>
          <a:xfrm>
            <a:off y="1643061" x="479425"/>
            <a:ext cy="4646700" cx="42417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11.</a:t>
            </a:r>
            <a:r>
              <a:rPr strike="noStrike" u="none" b="0" cap="none" baseline="0" sz="2900" lang="en-US" i="0">
                <a:solidFill>
                  <a:schemeClr val="dk1"/>
                </a:solidFill>
                <a:latin typeface="Calibri"/>
                <a:ea typeface="Calibri"/>
                <a:cs typeface="Calibri"/>
                <a:sym typeface="Calibri"/>
              </a:rPr>
              <a:t>Which element does the shell model represent?</a:t>
            </a:r>
          </a:p>
          <a:p>
            <a:r>
              <a:t/>
            </a:r>
          </a:p>
        </p:txBody>
      </p:sp>
      <p:sp>
        <p:nvSpPr>
          <p:cNvPr id="186" name="Shape 186"/>
          <p:cNvSpPr txBox="1"/>
          <p:nvPr>
            <p:ph idx="2" type="body"/>
          </p:nvPr>
        </p:nvSpPr>
        <p:spPr>
          <a:xfrm>
            <a:off y="1643061" x="4879975"/>
            <a:ext cy="4646700" cx="4241700"/>
          </a:xfrm>
          <a:prstGeom prst="rect">
            <a:avLst/>
          </a:prstGeom>
          <a:noFill/>
          <a:ln>
            <a:noFill/>
          </a:ln>
        </p:spPr>
        <p:txBody>
          <a:bodyPr bIns="47525" rIns="95075" lIns="95075" tIns="47525" anchor="t" anchorCtr="0">
            <a:noAutofit/>
          </a:bodyPr>
          <a:lstStyle/>
          <a:p/>
        </p:txBody>
      </p:sp>
      <p:pic>
        <p:nvPicPr>
          <p:cNvPr id="187" name="Shape 187"/>
          <p:cNvPicPr preferRelativeResize="0"/>
          <p:nvPr/>
        </p:nvPicPr>
        <p:blipFill>
          <a:blip r:embed="rId3"/>
          <a:stretch>
            <a:fillRect/>
          </a:stretch>
        </p:blipFill>
        <p:spPr>
          <a:xfrm>
            <a:off y="1878011" x="5121275"/>
            <a:ext cy="2646362" cx="4159249"/>
          </a:xfrm>
          <a:prstGeom prst="rect">
            <a:avLst/>
          </a:prstGeom>
        </p:spPr>
      </p:pic>
      <p:pic>
        <p:nvPicPr>
          <p:cNvPr id="188" name="Shape 188"/>
          <p:cNvPicPr preferRelativeResize="0"/>
          <p:nvPr/>
        </p:nvPicPr>
        <p:blipFill>
          <a:blip r:embed="rId4"/>
          <a:stretch>
            <a:fillRect/>
          </a:stretch>
        </p:blipFill>
        <p:spPr>
          <a:xfrm>
            <a:off y="3206750" x="800100"/>
            <a:ext cy="1017586" cx="812799"/>
          </a:xfrm>
          <a:prstGeom prst="rect">
            <a:avLst/>
          </a:prstGeom>
        </p:spPr>
      </p:pic>
      <p:pic>
        <p:nvPicPr>
          <p:cNvPr id="189" name="Shape 189"/>
          <p:cNvPicPr preferRelativeResize="0"/>
          <p:nvPr/>
        </p:nvPicPr>
        <p:blipFill>
          <a:blip r:embed="rId5"/>
          <a:stretch>
            <a:fillRect/>
          </a:stretch>
        </p:blipFill>
        <p:spPr>
          <a:xfrm>
            <a:off y="3206750" x="2720975"/>
            <a:ext cy="1017586" cx="812799"/>
          </a:xfrm>
          <a:prstGeom prst="rect">
            <a:avLst/>
          </a:prstGeom>
        </p:spPr>
      </p:pic>
      <p:pic>
        <p:nvPicPr>
          <p:cNvPr id="190" name="Shape 190"/>
          <p:cNvPicPr preferRelativeResize="0"/>
          <p:nvPr/>
        </p:nvPicPr>
        <p:blipFill>
          <a:blip r:embed="rId6"/>
          <a:stretch>
            <a:fillRect/>
          </a:stretch>
        </p:blipFill>
        <p:spPr>
          <a:xfrm>
            <a:off y="4772025" x="800100"/>
            <a:ext cy="1017586" cx="812799"/>
          </a:xfrm>
          <a:prstGeom prst="rect">
            <a:avLst/>
          </a:prstGeom>
        </p:spPr>
      </p:pic>
      <p:pic>
        <p:nvPicPr>
          <p:cNvPr id="191" name="Shape 191"/>
          <p:cNvPicPr preferRelativeResize="0"/>
          <p:nvPr/>
        </p:nvPicPr>
        <p:blipFill>
          <a:blip r:embed="rId7"/>
          <a:stretch>
            <a:fillRect/>
          </a:stretch>
        </p:blipFill>
        <p:spPr>
          <a:xfrm>
            <a:off y="4772025" x="2640011"/>
            <a:ext cy="1017586" cx="814387"/>
          </a:xfrm>
          <a:prstGeom prst="rect">
            <a:avLst/>
          </a:prstGeom>
        </p:spPr>
      </p:pic>
      <p:sp>
        <p:nvSpPr>
          <p:cNvPr id="192" name="Shape 192"/>
          <p:cNvSpPr/>
          <p:nvPr/>
        </p:nvSpPr>
        <p:spPr>
          <a:xfrm>
            <a:off y="2983275" x="472788"/>
            <a:ext cy="1347025" cx="1367275"/>
          </a:xfrm>
          <a:custGeom>
            <a:pathLst>
              <a:path w="54691" extrusionOk="0" h="53881">
                <a:moveTo>
                  <a:pt y="0" x="26434"/>
                </a:moveTo>
                <a:cubicBezTo>
                  <a:pt y="1029" x="19225"/>
                  <a:pt y="-1170" x="10102"/>
                  <a:pt y="3978" x="4954"/>
                </a:cubicBezTo>
                <a:cubicBezTo>
                  <a:pt y="8141" x="790"/>
                  <a:pt y="15706" x="3723"/>
                  <a:pt y="21480" x="2568"/>
                </a:cubicBezTo>
                <a:cubicBezTo>
                  <a:pt y="25930" x="1677"/>
                  <a:pt y="31227" x="-1541"/>
                  <a:pt y="35004" x="977"/>
                </a:cubicBezTo>
                <a:cubicBezTo>
                  <a:pt y="41005" x="4978"/>
                  <a:pt y="49281" x="7252"/>
                  <a:pt y="52506" x="13705"/>
                </a:cubicBezTo>
                <a:cubicBezTo>
                  <a:pt y="54524" x="17744"/>
                  <a:pt y="53302" x="22713"/>
                  <a:pt y="53302" x="27229"/>
                </a:cubicBezTo>
                <a:cubicBezTo>
                  <a:pt y="53302" x="32002"/>
                  <a:pt y="54460" x="36918"/>
                  <a:pt y="53302" x="41549"/>
                </a:cubicBezTo>
                <a:cubicBezTo>
                  <a:pt y="52176" x="46049"/>
                  <a:pt y="50291" x="51408"/>
                  <a:pt y="46142" x="53482"/>
                </a:cubicBezTo>
                <a:cubicBezTo>
                  <a:pt y="42102" x="55500"/>
                  <a:pt y="37133" x="54278"/>
                  <a:pt y="32618" x="54278"/>
                </a:cubicBezTo>
                <a:cubicBezTo>
                  <a:pt y="25641" x="54278"/>
                  <a:pt y="18171" x="54217"/>
                  <a:pt y="11933" x="51096"/>
                </a:cubicBezTo>
                <a:cubicBezTo>
                  <a:pt y="2683" x="46468"/>
                  <a:pt y="0" x="32798"/>
                  <a:pt y="0" x="22456"/>
                </a:cubicBezTo>
              </a:path>
            </a:pathLst>
          </a:custGeom>
          <a:noFill/>
          <a:ln w="76200" cap="flat">
            <a:solidFill>
              <a:srgbClr val="FF0000"/>
            </a:solidFill>
            <a:prstDash val="solid"/>
            <a:round/>
            <a:headEnd w="lg" len="lg" type="none"/>
            <a:tailEnd w="lg" len="lg" type="none"/>
          </a:ln>
        </p:spPr>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96" name="Shape 196"/>
        <p:cNvGrpSpPr/>
        <p:nvPr/>
      </p:nvGrpSpPr>
      <p:grpSpPr>
        <a:xfrm>
          <a:off y="0" x="0"/>
          <a:ext cy="0" cx="0"/>
          <a:chOff y="0" x="0"/>
          <a:chExt cy="0" cx="0"/>
        </a:xfrm>
      </p:grpSpPr>
      <p:sp>
        <p:nvSpPr>
          <p:cNvPr id="197" name="Shape 197"/>
          <p:cNvSpPr txBox="1"/>
          <p:nvPr>
            <p:ph idx="1" type="body"/>
          </p:nvPr>
        </p:nvSpPr>
        <p:spPr>
          <a:xfrm>
            <a:off y="628761" x="439650"/>
            <a:ext cy="4646700" cx="42417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12. </a:t>
            </a:r>
            <a:r>
              <a:rPr strike="noStrike" u="none" b="0" cap="none" baseline="0" sz="2500" lang="en-US" i="0">
                <a:solidFill>
                  <a:schemeClr val="dk1"/>
                </a:solidFill>
                <a:latin typeface="Calibri"/>
                <a:ea typeface="Calibri"/>
                <a:cs typeface="Calibri"/>
                <a:sym typeface="Calibri"/>
              </a:rPr>
              <a:t>The atomic number of carbon is 6, which means that carbon atoms always have 6 </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ions.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protons.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neutrons.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valence electrons</a:t>
            </a:r>
          </a:p>
          <a:p>
            <a:r>
              <a:t/>
            </a:r>
          </a:p>
        </p:txBody>
      </p:sp>
      <p:sp>
        <p:nvSpPr>
          <p:cNvPr id="198" name="Shape 198"/>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199" name="Shape 199"/>
          <p:cNvPicPr preferRelativeResize="0"/>
          <p:nvPr/>
        </p:nvPicPr>
        <p:blipFill>
          <a:blip r:embed="rId3"/>
          <a:stretch>
            <a:fillRect/>
          </a:stretch>
        </p:blipFill>
        <p:spPr>
          <a:xfrm>
            <a:off y="2340550" x="2515725"/>
            <a:ext cy="2359449" cx="7001174"/>
          </a:xfrm>
          <a:prstGeom prst="rect">
            <a:avLst/>
          </a:prstGeom>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03" name="Shape 203"/>
        <p:cNvGrpSpPr/>
        <p:nvPr/>
      </p:nvGrpSpPr>
      <p:grpSpPr>
        <a:xfrm>
          <a:off y="0" x="0"/>
          <a:ext cy="0" cx="0"/>
          <a:chOff y="0" x="0"/>
          <a:chExt cy="0" cx="0"/>
        </a:xfrm>
      </p:grpSpPr>
      <p:sp>
        <p:nvSpPr>
          <p:cNvPr id="204" name="Shape 204"/>
          <p:cNvSpPr txBox="1"/>
          <p:nvPr>
            <p:ph idx="1" type="body"/>
          </p:nvPr>
        </p:nvSpPr>
        <p:spPr>
          <a:xfrm>
            <a:off y="628761" x="439650"/>
            <a:ext cy="4646700" cx="42417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12. </a:t>
            </a:r>
            <a:r>
              <a:rPr strike="noStrike" u="none" b="0" cap="none" baseline="0" sz="2500" lang="en-US" i="0">
                <a:solidFill>
                  <a:schemeClr val="dk1"/>
                </a:solidFill>
                <a:latin typeface="Calibri"/>
                <a:ea typeface="Calibri"/>
                <a:cs typeface="Calibri"/>
                <a:sym typeface="Calibri"/>
              </a:rPr>
              <a:t>The atomic number of carbon is 6, which means that carbon atoms always have 6 </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ions.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rgbClr val="FF0000"/>
              </a:buClr>
              <a:buSzPct val="100000"/>
              <a:buFont typeface="Calibri"/>
              <a:buChar char="•"/>
            </a:pPr>
            <a:r>
              <a:rPr strike="noStrike" u="sng" b="0" cap="none" baseline="0" sz="2500" lang="en-US" i="0">
                <a:solidFill>
                  <a:srgbClr val="FF0000"/>
                </a:solidFill>
                <a:latin typeface="Calibri"/>
                <a:ea typeface="Calibri"/>
                <a:cs typeface="Calibri"/>
                <a:sym typeface="Calibri"/>
              </a:rPr>
              <a:t>protons.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neutrons.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valence electrons</a:t>
            </a:r>
          </a:p>
          <a:p>
            <a:r>
              <a:t/>
            </a:r>
          </a:p>
        </p:txBody>
      </p:sp>
      <p:pic>
        <p:nvPicPr>
          <p:cNvPr id="205" name="Shape 205"/>
          <p:cNvPicPr preferRelativeResize="0"/>
          <p:nvPr/>
        </p:nvPicPr>
        <p:blipFill>
          <a:blip r:embed="rId3"/>
          <a:stretch>
            <a:fillRect/>
          </a:stretch>
        </p:blipFill>
        <p:spPr>
          <a:xfrm>
            <a:off y="2340550" x="2515725"/>
            <a:ext cy="2359449" cx="7001174"/>
          </a:xfrm>
          <a:prstGeom prst="rect">
            <a:avLst/>
          </a:prstGeom>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09" name="Shape 209"/>
        <p:cNvGrpSpPr/>
        <p:nvPr/>
      </p:nvGrpSpPr>
      <p:grpSpPr>
        <a:xfrm>
          <a:off y="0" x="0"/>
          <a:ext cy="0" cx="0"/>
          <a:chOff y="0" x="0"/>
          <a:chExt cy="0" cx="0"/>
        </a:xfrm>
      </p:grpSpPr>
      <p:sp>
        <p:nvSpPr>
          <p:cNvPr id="210" name="Shape 210"/>
          <p:cNvSpPr txBox="1"/>
          <p:nvPr>
            <p:ph idx="1" type="body"/>
          </p:nvPr>
        </p:nvSpPr>
        <p:spPr>
          <a:xfrm>
            <a:off y="688411"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3300" lang="en-US">
                <a:solidFill>
                  <a:schemeClr val="dk1"/>
                </a:solidFill>
                <a:latin typeface="Calibri"/>
                <a:ea typeface="Calibri"/>
                <a:cs typeface="Calibri"/>
                <a:sym typeface="Calibri"/>
              </a:rPr>
              <a:t>13. </a:t>
            </a:r>
            <a:r>
              <a:rPr strike="noStrike" u="none" b="0" cap="none" baseline="0" sz="3300" lang="en-US" i="0">
                <a:solidFill>
                  <a:schemeClr val="dk1"/>
                </a:solidFill>
                <a:latin typeface="Calibri"/>
                <a:ea typeface="Calibri"/>
                <a:cs typeface="Calibri"/>
                <a:sym typeface="Calibri"/>
              </a:rPr>
              <a:t>A metal that can be hammered out or rolled into thin sheets is best described as</a:t>
            </a:r>
          </a:p>
          <a:p>
            <a:r>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brittle.</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ductile.</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reactive.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malleable</a:t>
            </a:r>
          </a:p>
          <a:p>
            <a:r>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4" name="Shape 214"/>
        <p:cNvGrpSpPr/>
        <p:nvPr/>
      </p:nvGrpSpPr>
      <p:grpSpPr>
        <a:xfrm>
          <a:off y="0" x="0"/>
          <a:ext cy="0" cx="0"/>
          <a:chOff y="0" x="0"/>
          <a:chExt cy="0" cx="0"/>
        </a:xfrm>
      </p:grpSpPr>
      <p:sp>
        <p:nvSpPr>
          <p:cNvPr id="215" name="Shape 215"/>
          <p:cNvSpPr txBox="1"/>
          <p:nvPr>
            <p:ph idx="1" type="body"/>
          </p:nvPr>
        </p:nvSpPr>
        <p:spPr>
          <a:xfrm>
            <a:off y="688411"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3300" lang="en-US">
                <a:solidFill>
                  <a:schemeClr val="dk1"/>
                </a:solidFill>
                <a:latin typeface="Calibri"/>
                <a:ea typeface="Calibri"/>
                <a:cs typeface="Calibri"/>
                <a:sym typeface="Calibri"/>
              </a:rPr>
              <a:t>13. </a:t>
            </a:r>
            <a:r>
              <a:rPr strike="noStrike" u="none" b="0" cap="none" baseline="0" sz="3300" lang="en-US" i="0">
                <a:solidFill>
                  <a:schemeClr val="dk1"/>
                </a:solidFill>
                <a:latin typeface="Calibri"/>
                <a:ea typeface="Calibri"/>
                <a:cs typeface="Calibri"/>
                <a:sym typeface="Calibri"/>
              </a:rPr>
              <a:t>A metal that can be hammered out or rolled into thin sheets is best described as</a:t>
            </a:r>
          </a:p>
          <a:p>
            <a:r>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brittle.</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ductile.</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reactive. </a:t>
            </a:r>
          </a:p>
          <a:p>
            <a:pPr algn="l" rtl="0" lvl="0" marR="0" indent="-355600" marL="355600">
              <a:lnSpc>
                <a:spcPct val="100000"/>
              </a:lnSpc>
              <a:spcBef>
                <a:spcPts val="660"/>
              </a:spcBef>
              <a:spcAft>
                <a:spcPts val="0"/>
              </a:spcAft>
              <a:buClr>
                <a:srgbClr val="FF0000"/>
              </a:buClr>
              <a:buSzPct val="100000"/>
              <a:buFont typeface="Calibri"/>
              <a:buChar char="•"/>
            </a:pPr>
            <a:r>
              <a:rPr strike="noStrike" u="sng" b="0" cap="none" baseline="0" sz="3300" lang="en-US" i="0">
                <a:solidFill>
                  <a:srgbClr val="FF0000"/>
                </a:solidFill>
                <a:latin typeface="Calibri"/>
                <a:ea typeface="Calibri"/>
                <a:cs typeface="Calibri"/>
                <a:sym typeface="Calibri"/>
              </a:rPr>
              <a:t>malleable</a:t>
            </a:r>
          </a:p>
          <a:p>
            <a:r>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9" name="Shape 219"/>
        <p:cNvGrpSpPr/>
        <p:nvPr/>
      </p:nvGrpSpPr>
      <p:grpSpPr>
        <a:xfrm>
          <a:off y="0" x="0"/>
          <a:ext cy="0" cx="0"/>
          <a:chOff y="0" x="0"/>
          <a:chExt cy="0" cx="0"/>
        </a:xfrm>
      </p:grpSpPr>
      <p:sp>
        <p:nvSpPr>
          <p:cNvPr id="220" name="Shape 220"/>
          <p:cNvSpPr txBox="1"/>
          <p:nvPr>
            <p:ph type="title"/>
          </p:nvPr>
        </p:nvSpPr>
        <p:spPr>
          <a:xfrm>
            <a:off y="0"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Periodic table</a:t>
            </a:r>
          </a:p>
        </p:txBody>
      </p:sp>
      <p:sp>
        <p:nvSpPr>
          <p:cNvPr id="221" name="Shape 221"/>
          <p:cNvSpPr txBox="1"/>
          <p:nvPr>
            <p:ph idx="1" type="body"/>
          </p:nvPr>
        </p:nvSpPr>
        <p:spPr>
          <a:xfrm>
            <a:off y="1196974"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3300" lang="en-US">
                <a:solidFill>
                  <a:schemeClr val="dk1"/>
                </a:solidFill>
                <a:latin typeface="Calibri"/>
                <a:ea typeface="Calibri"/>
                <a:cs typeface="Calibri"/>
                <a:sym typeface="Calibri"/>
              </a:rPr>
              <a:t>14. </a:t>
            </a:r>
            <a:r>
              <a:rPr strike="noStrike" u="none" b="0" cap="none" baseline="0" sz="3300" lang="en-US" i="0">
                <a:solidFill>
                  <a:schemeClr val="dk1"/>
                </a:solidFill>
                <a:latin typeface="Calibri"/>
                <a:ea typeface="Calibri"/>
                <a:cs typeface="Calibri"/>
                <a:sym typeface="Calibri"/>
              </a:rPr>
              <a:t>A neutral atom of silicon has ______ electrons.</a:t>
            </a:r>
          </a:p>
          <a:p>
            <a:r>
              <a:t/>
            </a:r>
          </a:p>
        </p:txBody>
      </p:sp>
      <p:pic>
        <p:nvPicPr>
          <p:cNvPr id="222" name="Shape 222"/>
          <p:cNvPicPr preferRelativeResize="0"/>
          <p:nvPr/>
        </p:nvPicPr>
        <p:blipFill>
          <a:blip r:embed="rId3"/>
          <a:stretch>
            <a:fillRect/>
          </a:stretch>
        </p:blipFill>
        <p:spPr>
          <a:xfrm>
            <a:off y="1809848" x="2605848"/>
            <a:ext cy="5230700" cx="5955524"/>
          </a:xfrm>
          <a:prstGeom prst="rect">
            <a:avLst/>
          </a:prstGeom>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26" name="Shape 226"/>
        <p:cNvGrpSpPr/>
        <p:nvPr/>
      </p:nvGrpSpPr>
      <p:grpSpPr>
        <a:xfrm>
          <a:off y="0" x="0"/>
          <a:ext cy="0" cx="0"/>
          <a:chOff y="0" x="0"/>
          <a:chExt cy="0" cx="0"/>
        </a:xfrm>
      </p:grpSpPr>
      <p:sp>
        <p:nvSpPr>
          <p:cNvPr id="227" name="Shape 227"/>
          <p:cNvSpPr txBox="1"/>
          <p:nvPr>
            <p:ph type="title"/>
          </p:nvPr>
        </p:nvSpPr>
        <p:spPr>
          <a:xfrm>
            <a:off y="0"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Periodic table</a:t>
            </a:r>
          </a:p>
        </p:txBody>
      </p:sp>
      <p:sp>
        <p:nvSpPr>
          <p:cNvPr id="228" name="Shape 228"/>
          <p:cNvSpPr txBox="1"/>
          <p:nvPr>
            <p:ph idx="1" type="body"/>
          </p:nvPr>
        </p:nvSpPr>
        <p:spPr>
          <a:xfrm>
            <a:off y="946961" x="101550"/>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3300" lang="en-US">
                <a:solidFill>
                  <a:schemeClr val="dk1"/>
                </a:solidFill>
                <a:latin typeface="Calibri"/>
                <a:ea typeface="Calibri"/>
                <a:cs typeface="Calibri"/>
                <a:sym typeface="Calibri"/>
              </a:rPr>
              <a:t>14. </a:t>
            </a:r>
            <a:r>
              <a:rPr strike="noStrike" u="none" b="0" cap="none" baseline="0" sz="3300" lang="en-US" i="0">
                <a:solidFill>
                  <a:schemeClr val="dk1"/>
                </a:solidFill>
                <a:latin typeface="Calibri"/>
                <a:ea typeface="Calibri"/>
                <a:cs typeface="Calibri"/>
                <a:sym typeface="Calibri"/>
              </a:rPr>
              <a:t>A neutral atom of silicon has </a:t>
            </a:r>
            <a:r>
              <a:rPr u="sng" sz="3300" lang="en-US">
                <a:solidFill>
                  <a:srgbClr val="FF0000"/>
                </a:solidFill>
                <a:latin typeface="Calibri"/>
                <a:ea typeface="Calibri"/>
                <a:cs typeface="Calibri"/>
                <a:sym typeface="Calibri"/>
              </a:rPr>
              <a:t>14</a:t>
            </a:r>
            <a:r>
              <a:rPr strike="noStrike" u="none" b="0" cap="none" baseline="0" sz="3300" lang="en-US" i="0">
                <a:solidFill>
                  <a:srgbClr val="FF0000"/>
                </a:solidFill>
                <a:latin typeface="Calibri"/>
                <a:ea typeface="Calibri"/>
                <a:cs typeface="Calibri"/>
                <a:sym typeface="Calibri"/>
              </a:rPr>
              <a:t> </a:t>
            </a:r>
            <a:r>
              <a:rPr strike="noStrike" u="none" b="0" cap="none" baseline="0" sz="3300" lang="en-US" i="0">
                <a:solidFill>
                  <a:schemeClr val="dk1"/>
                </a:solidFill>
                <a:latin typeface="Calibri"/>
                <a:ea typeface="Calibri"/>
                <a:cs typeface="Calibri"/>
                <a:sym typeface="Calibri"/>
              </a:rPr>
              <a:t>electrons.</a:t>
            </a:r>
          </a:p>
          <a:p>
            <a:r>
              <a:t/>
            </a:r>
          </a:p>
        </p:txBody>
      </p:sp>
      <p:pic>
        <p:nvPicPr>
          <p:cNvPr id="229" name="Shape 229"/>
          <p:cNvPicPr preferRelativeResize="0"/>
          <p:nvPr/>
        </p:nvPicPr>
        <p:blipFill>
          <a:blip r:embed="rId3"/>
          <a:stretch>
            <a:fillRect/>
          </a:stretch>
        </p:blipFill>
        <p:spPr>
          <a:xfrm>
            <a:off y="1495022" x="2247397"/>
            <a:ext cy="5545525" cx="6313975"/>
          </a:xfrm>
          <a:prstGeom prst="rect">
            <a:avLst/>
          </a:prstGeom>
        </p:spPr>
      </p:pic>
      <p:sp>
        <p:nvSpPr>
          <p:cNvPr id="230" name="Shape 230"/>
          <p:cNvSpPr/>
          <p:nvPr/>
        </p:nvSpPr>
        <p:spPr>
          <a:xfrm>
            <a:off y="1471750" x="5807450"/>
            <a:ext cy="3023228" cx="1743611"/>
          </a:xfrm>
          <a:custGeom>
            <a:pathLst>
              <a:path w="76107" extrusionOk="0" h="123309">
                <a:moveTo>
                  <a:pt y="0" x="25457"/>
                </a:moveTo>
                <a:cubicBezTo>
                  <a:pt y="6762" x="33810"/>
                  <a:pt y="20021" x="79819"/>
                  <a:pt y="40573" x="75577"/>
                </a:cubicBezTo>
                <a:cubicBezTo>
                  <a:pt y="61124" x="71334"/>
                  <a:pt y="109519" x="12596"/>
                  <a:pt y="123309" x="0"/>
                </a:cubicBezTo>
              </a:path>
            </a:pathLst>
          </a:custGeom>
          <a:noFill/>
          <a:ln w="38100" cap="flat">
            <a:solidFill>
              <a:srgbClr val="FF0000"/>
            </a:solidFill>
            <a:prstDash val="solid"/>
            <a:round/>
            <a:headEnd w="lg" len="lg" type="none"/>
            <a:tailEnd w="lg" len="lg" type="none"/>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1" name="Shape 51"/>
        <p:cNvGrpSpPr/>
        <p:nvPr/>
      </p:nvGrpSpPr>
      <p:grpSpPr>
        <a:xfrm>
          <a:off y="0" x="0"/>
          <a:ext cy="0" cx="0"/>
          <a:chOff y="0" x="0"/>
          <a:chExt cy="0" cx="0"/>
        </a:xfrm>
      </p:grpSpPr>
      <p:sp>
        <p:nvSpPr>
          <p:cNvPr id="52" name="Shape 52"/>
          <p:cNvSpPr txBox="1"/>
          <p:nvPr>
            <p:ph type="title"/>
          </p:nvPr>
        </p:nvSpPr>
        <p:spPr>
          <a:xfrm>
            <a:off y="166686" x="3352800"/>
            <a:ext cy="1174800" cx="86409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Earth Science</a:t>
            </a:r>
          </a:p>
        </p:txBody>
      </p:sp>
      <p:sp>
        <p:nvSpPr>
          <p:cNvPr id="53" name="Shape 53"/>
          <p:cNvSpPr txBox="1"/>
          <p:nvPr>
            <p:ph idx="1" type="body"/>
          </p:nvPr>
        </p:nvSpPr>
        <p:spPr>
          <a:xfrm>
            <a:off y="-23024" x="79500"/>
            <a:ext cy="6844799" cx="57609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1. </a:t>
            </a:r>
            <a:r>
              <a:rPr strike="noStrike" u="none" b="0" cap="none" baseline="0" sz="2300" lang="en-US" i="0">
                <a:solidFill>
                  <a:schemeClr val="dk1"/>
                </a:solidFill>
                <a:latin typeface="Calibri"/>
                <a:ea typeface="Calibri"/>
                <a:cs typeface="Calibri"/>
                <a:sym typeface="Calibri"/>
              </a:rPr>
              <a:t>Scientists have hypothesized for years that Earth’s continents once formed a single landmass that broke apart and became the continents as we know them today. The model below shows the landmasses (Gondwanaland) as they started to break apart to form South America, Africa, Antarctica, India, and Australia.</a:t>
            </a:r>
            <a:r>
              <a:rPr sz="2300" lang="en-US">
                <a:solidFill>
                  <a:schemeClr val="dk1"/>
                </a:solidFill>
                <a:latin typeface="Calibri"/>
                <a:ea typeface="Calibri"/>
                <a:cs typeface="Calibri"/>
                <a:sym typeface="Calibri"/>
              </a:rPr>
              <a:t> </a:t>
            </a:r>
            <a:r>
              <a:rPr strike="noStrike" u="none" b="0" cap="none" baseline="0" sz="2300" lang="en-US" i="0">
                <a:solidFill>
                  <a:schemeClr val="dk1"/>
                </a:solidFill>
                <a:latin typeface="Calibri"/>
                <a:ea typeface="Calibri"/>
                <a:cs typeface="Calibri"/>
                <a:sym typeface="Calibri"/>
              </a:rPr>
              <a:t>What evidence best supports the model proposed above?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Igneous rocks have been found on all the continents. </a:t>
            </a:r>
          </a:p>
          <a:p>
            <a:pPr algn="l" rtl="0" lvl="0" marR="0" indent="-355600" marL="355600">
              <a:lnSpc>
                <a:spcPct val="75000"/>
              </a:lnSpc>
              <a:spcBef>
                <a:spcPts val="460"/>
              </a:spcBef>
              <a:spcAft>
                <a:spcPts val="0"/>
              </a:spcAft>
              <a:buClr>
                <a:schemeClr val="dk1"/>
              </a:buClr>
              <a:buSzPct val="100000"/>
              <a:buFont typeface="Calibri"/>
              <a:buChar char="•"/>
            </a:pPr>
            <a:r>
              <a:rPr strike="noStrike" u="sng" b="0" cap="none" baseline="0" sz="2300" lang="en-US" i="0">
                <a:solidFill>
                  <a:srgbClr val="FF0000"/>
                </a:solidFill>
                <a:latin typeface="Calibri"/>
                <a:ea typeface="Calibri"/>
                <a:cs typeface="Calibri"/>
                <a:sym typeface="Calibri"/>
              </a:rPr>
              <a:t>Similar fossils have been found in parts of Africa and South America. </a:t>
            </a: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Australia has marsupial species that are not found on other continents.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Indications of sea level changes have been recorded on all the continents</a:t>
            </a:r>
          </a:p>
          <a:p>
            <a:r>
              <a:t/>
            </a:r>
          </a:p>
        </p:txBody>
      </p:sp>
      <p:sp>
        <p:nvSpPr>
          <p:cNvPr id="54" name="Shape 54"/>
          <p:cNvSpPr txBox="1"/>
          <p:nvPr>
            <p:ph idx="2" type="body"/>
          </p:nvPr>
        </p:nvSpPr>
        <p:spPr>
          <a:xfrm>
            <a:off y="1643061" x="5840412"/>
            <a:ext cy="4537200" cx="3120900"/>
          </a:xfrm>
          <a:prstGeom prst="rect">
            <a:avLst/>
          </a:prstGeom>
          <a:noFill/>
          <a:ln>
            <a:noFill/>
          </a:ln>
        </p:spPr>
        <p:txBody>
          <a:bodyPr bIns="47525" rIns="95075" lIns="95075" tIns="47525" anchor="t" anchorCtr="0">
            <a:noAutofit/>
          </a:bodyPr>
          <a:lstStyle/>
          <a:p/>
        </p:txBody>
      </p:sp>
      <p:pic>
        <p:nvPicPr>
          <p:cNvPr id="55" name="Shape 55"/>
          <p:cNvPicPr preferRelativeResize="0"/>
          <p:nvPr/>
        </p:nvPicPr>
        <p:blipFill>
          <a:blip r:embed="rId3"/>
          <a:stretch>
            <a:fillRect/>
          </a:stretch>
        </p:blipFill>
        <p:spPr>
          <a:xfrm>
            <a:off y="2190750" x="6000750"/>
            <a:ext cy="2293936" cx="3079749"/>
          </a:xfrm>
          <a:prstGeom prst="rect">
            <a:avLst/>
          </a:prstGeom>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34" name="Shape 234"/>
        <p:cNvGrpSpPr/>
        <p:nvPr/>
      </p:nvGrpSpPr>
      <p:grpSpPr>
        <a:xfrm>
          <a:off y="0" x="0"/>
          <a:ext cy="0" cx="0"/>
          <a:chOff y="0" x="0"/>
          <a:chExt cy="0" cx="0"/>
        </a:xfrm>
      </p:grpSpPr>
      <p:sp>
        <p:nvSpPr>
          <p:cNvPr id="235" name="Shape 235"/>
          <p:cNvSpPr txBox="1"/>
          <p:nvPr>
            <p:ph idx="1" type="body"/>
          </p:nvPr>
        </p:nvSpPr>
        <p:spPr>
          <a:xfrm>
            <a:off y="369886" x="419750"/>
            <a:ext cy="4646700" cx="42417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15. </a:t>
            </a:r>
            <a:r>
              <a:rPr strike="noStrike" u="none" b="0" cap="none" baseline="0" sz="2300" lang="en-US" i="0">
                <a:solidFill>
                  <a:schemeClr val="dk1"/>
                </a:solidFill>
                <a:latin typeface="Calibri"/>
                <a:ea typeface="Calibri"/>
                <a:cs typeface="Calibri"/>
                <a:sym typeface="Calibri"/>
              </a:rPr>
              <a:t>Would you normally expect neon (Ne) to form compounds? </a:t>
            </a:r>
          </a:p>
          <a:p>
            <a:r>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Yes, but neon is a rare gas and difficult to obtain.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No, neon needs six electrons to fill its outermost level.</a:t>
            </a:r>
          </a:p>
          <a:p>
            <a:r>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Yes, neon needs six electrons to fill its outermost level.</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No, neon has eight electrons in its outermost level and is stable.</a:t>
            </a:r>
          </a:p>
          <a:p>
            <a:r>
              <a:t/>
            </a:r>
          </a:p>
        </p:txBody>
      </p:sp>
      <p:pic>
        <p:nvPicPr>
          <p:cNvPr id="236" name="Shape 236"/>
          <p:cNvPicPr preferRelativeResize="0"/>
          <p:nvPr/>
        </p:nvPicPr>
        <p:blipFill>
          <a:blip r:embed="rId3"/>
          <a:stretch>
            <a:fillRect/>
          </a:stretch>
        </p:blipFill>
        <p:spPr>
          <a:xfrm>
            <a:off y="1565275" x="4879975"/>
            <a:ext cy="3451225" cx="3930650"/>
          </a:xfrm>
          <a:prstGeom prst="rect">
            <a:avLst/>
          </a:prstGeom>
        </p:spPr>
      </p:pic>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0" name="Shape 240"/>
        <p:cNvGrpSpPr/>
        <p:nvPr/>
      </p:nvGrpSpPr>
      <p:grpSpPr>
        <a:xfrm>
          <a:off y="0" x="0"/>
          <a:ext cy="0" cx="0"/>
          <a:chOff y="0" x="0"/>
          <a:chExt cy="0" cx="0"/>
        </a:xfrm>
      </p:grpSpPr>
      <p:sp>
        <p:nvSpPr>
          <p:cNvPr id="241" name="Shape 241"/>
          <p:cNvSpPr txBox="1"/>
          <p:nvPr>
            <p:ph idx="1" type="body"/>
          </p:nvPr>
        </p:nvSpPr>
        <p:spPr>
          <a:xfrm>
            <a:off y="369886" x="419750"/>
            <a:ext cy="4646700" cx="42417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15. </a:t>
            </a:r>
            <a:r>
              <a:rPr strike="noStrike" u="none" b="0" cap="none" baseline="0" sz="2300" lang="en-US" i="0">
                <a:solidFill>
                  <a:schemeClr val="dk1"/>
                </a:solidFill>
                <a:latin typeface="Calibri"/>
                <a:ea typeface="Calibri"/>
                <a:cs typeface="Calibri"/>
                <a:sym typeface="Calibri"/>
              </a:rPr>
              <a:t>Would you normally expect neon (Ne) to form compounds? </a:t>
            </a:r>
          </a:p>
          <a:p>
            <a:r>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Yes, but neon is a rare gas and difficult to obtain.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No, neon needs six electrons to fill its outermost level.</a:t>
            </a:r>
          </a:p>
          <a:p>
            <a:r>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Yes, neon needs six electrons to fill its outermost level.</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rgbClr val="FF0000"/>
              </a:buClr>
              <a:buSzPct val="100000"/>
              <a:buFont typeface="Calibri"/>
              <a:buChar char="•"/>
            </a:pPr>
            <a:r>
              <a:rPr strike="noStrike" u="sng" b="0" cap="none" baseline="0" sz="2300" lang="en-US" i="0">
                <a:solidFill>
                  <a:srgbClr val="FF0000"/>
                </a:solidFill>
                <a:latin typeface="Calibri"/>
                <a:ea typeface="Calibri"/>
                <a:cs typeface="Calibri"/>
                <a:sym typeface="Calibri"/>
              </a:rPr>
              <a:t>No, neon has eight electrons in its outermost level and is stable.</a:t>
            </a:r>
          </a:p>
          <a:p>
            <a:r>
              <a:t/>
            </a:r>
          </a:p>
        </p:txBody>
      </p:sp>
      <p:pic>
        <p:nvPicPr>
          <p:cNvPr id="242" name="Shape 242"/>
          <p:cNvPicPr preferRelativeResize="0"/>
          <p:nvPr/>
        </p:nvPicPr>
        <p:blipFill>
          <a:blip r:embed="rId3"/>
          <a:stretch>
            <a:fillRect/>
          </a:stretch>
        </p:blipFill>
        <p:spPr>
          <a:xfrm>
            <a:off y="1565275" x="4879975"/>
            <a:ext cy="3451225" cx="3930650"/>
          </a:xfrm>
          <a:prstGeom prst="rect">
            <a:avLst/>
          </a:prstGeom>
        </p:spPr>
      </p:pic>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6" name="Shape 246"/>
        <p:cNvGrpSpPr/>
        <p:nvPr/>
      </p:nvGrpSpPr>
      <p:grpSpPr>
        <a:xfrm>
          <a:off y="0" x="0"/>
          <a:ext cy="0" cx="0"/>
          <a:chOff y="0" x="0"/>
          <a:chExt cy="0" cx="0"/>
        </a:xfrm>
      </p:grpSpPr>
      <p:sp>
        <p:nvSpPr>
          <p:cNvPr id="247" name="Shape 247"/>
          <p:cNvSpPr txBox="1"/>
          <p:nvPr>
            <p:ph idx="1" type="body"/>
          </p:nvPr>
        </p:nvSpPr>
        <p:spPr>
          <a:xfrm>
            <a:off y="151436" x="479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16. </a:t>
            </a:r>
            <a:r>
              <a:rPr strike="noStrike" u="none" b="0" cap="none" baseline="0" sz="2100" lang="en-US" i="0">
                <a:solidFill>
                  <a:schemeClr val="dk1"/>
                </a:solidFill>
                <a:latin typeface="Calibri"/>
                <a:ea typeface="Calibri"/>
                <a:cs typeface="Calibri"/>
                <a:sym typeface="Calibri"/>
              </a:rPr>
              <a:t>At 25°C, water has a density of 1.0 g/mL and vegetable oil has a density of 0.90 g/mL.</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0" marL="0">
              <a:lnSpc>
                <a:spcPct val="80000"/>
              </a:lnSpc>
              <a:spcBef>
                <a:spcPts val="420"/>
              </a:spcBef>
              <a:spcAft>
                <a:spcPts val="0"/>
              </a:spcAft>
              <a:buNone/>
            </a:pPr>
            <a:r>
              <a:rPr strike="noStrike" u="none" b="0" cap="none" baseline="0" sz="2100" lang="en-US" i="0">
                <a:solidFill>
                  <a:schemeClr val="dk1"/>
                </a:solidFill>
                <a:latin typeface="Calibri"/>
                <a:ea typeface="Calibri"/>
                <a:cs typeface="Calibri"/>
                <a:sym typeface="Calibri"/>
              </a:rPr>
              <a:t>How would a substance with a density of 0.95 g/mL behave when placed in both oil and water?</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sink in both oil and water  </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sink in oil and float on water</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float on oil and sink in water</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float on both oil and water</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51" name="Shape 251"/>
        <p:cNvGrpSpPr/>
        <p:nvPr/>
      </p:nvGrpSpPr>
      <p:grpSpPr>
        <a:xfrm>
          <a:off y="0" x="0"/>
          <a:ext cy="0" cx="0"/>
          <a:chOff y="0" x="0"/>
          <a:chExt cy="0" cx="0"/>
        </a:xfrm>
      </p:grpSpPr>
      <p:sp>
        <p:nvSpPr>
          <p:cNvPr id="252" name="Shape 252"/>
          <p:cNvSpPr txBox="1"/>
          <p:nvPr>
            <p:ph idx="1" type="body"/>
          </p:nvPr>
        </p:nvSpPr>
        <p:spPr>
          <a:xfrm>
            <a:off y="151436" x="479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16. </a:t>
            </a:r>
            <a:r>
              <a:rPr strike="noStrike" u="none" b="0" cap="none" baseline="0" sz="2100" lang="en-US" i="0">
                <a:solidFill>
                  <a:schemeClr val="dk1"/>
                </a:solidFill>
                <a:latin typeface="Calibri"/>
                <a:ea typeface="Calibri"/>
                <a:cs typeface="Calibri"/>
                <a:sym typeface="Calibri"/>
              </a:rPr>
              <a:t>At 25°C, water has a density of 1.0 g/mL and vegetable oil has a density of 0.90 g/mL.</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0" marL="0">
              <a:lnSpc>
                <a:spcPct val="80000"/>
              </a:lnSpc>
              <a:spcBef>
                <a:spcPts val="420"/>
              </a:spcBef>
              <a:spcAft>
                <a:spcPts val="0"/>
              </a:spcAft>
              <a:buNone/>
            </a:pPr>
            <a:r>
              <a:rPr strike="noStrike" u="none" b="0" cap="none" baseline="0" sz="2100" lang="en-US" i="0">
                <a:solidFill>
                  <a:schemeClr val="dk1"/>
                </a:solidFill>
                <a:latin typeface="Calibri"/>
                <a:ea typeface="Calibri"/>
                <a:cs typeface="Calibri"/>
                <a:sym typeface="Calibri"/>
              </a:rPr>
              <a:t>How would a substance with a density of 0.95 g/mL behave when placed in both oil and water?</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sink in both oil and water  </a:t>
            </a:r>
          </a:p>
          <a:p>
            <a:r>
              <a:t/>
            </a:r>
          </a:p>
          <a:p>
            <a:pPr algn="l" rtl="0" lvl="0" marR="0" indent="-355600" marL="355600">
              <a:lnSpc>
                <a:spcPct val="80000"/>
              </a:lnSpc>
              <a:spcBef>
                <a:spcPts val="420"/>
              </a:spcBef>
              <a:spcAft>
                <a:spcPts val="0"/>
              </a:spcAft>
              <a:buClr>
                <a:srgbClr val="FF0000"/>
              </a:buClr>
              <a:buSzPct val="100000"/>
              <a:buFont typeface="Calibri"/>
              <a:buChar char="•"/>
            </a:pPr>
            <a:r>
              <a:rPr strike="noStrike" u="sng" b="0" cap="none" baseline="0" sz="2100" lang="en-US" i="0">
                <a:solidFill>
                  <a:srgbClr val="FF0000"/>
                </a:solidFill>
                <a:latin typeface="Calibri"/>
                <a:ea typeface="Calibri"/>
                <a:cs typeface="Calibri"/>
                <a:sym typeface="Calibri"/>
              </a:rPr>
              <a:t>sink in oil and float on water</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float on oil and sink in water</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float on both oil and water</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56" name="Shape 256"/>
        <p:cNvGrpSpPr/>
        <p:nvPr/>
      </p:nvGrpSpPr>
      <p:grpSpPr>
        <a:xfrm>
          <a:off y="0" x="0"/>
          <a:ext cy="0" cx="0"/>
          <a:chOff y="0" x="0"/>
          <a:chExt cy="0" cx="0"/>
        </a:xfrm>
      </p:grpSpPr>
      <p:sp>
        <p:nvSpPr>
          <p:cNvPr id="257" name="Shape 257"/>
          <p:cNvSpPr txBox="1"/>
          <p:nvPr>
            <p:ph idx="1" type="body"/>
          </p:nvPr>
        </p:nvSpPr>
        <p:spPr>
          <a:xfrm>
            <a:off y="110137" x="280550"/>
            <a:ext cy="6335700" cx="42417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100" lang="en-US">
                <a:solidFill>
                  <a:schemeClr val="dk1"/>
                </a:solidFill>
                <a:latin typeface="Calibri"/>
                <a:ea typeface="Calibri"/>
                <a:cs typeface="Calibri"/>
                <a:sym typeface="Calibri"/>
              </a:rPr>
              <a:t>17. </a:t>
            </a:r>
            <a:r>
              <a:rPr strike="noStrike" u="none" b="0" cap="none" baseline="0" sz="2100" lang="en-US" i="0">
                <a:solidFill>
                  <a:schemeClr val="dk1"/>
                </a:solidFill>
                <a:latin typeface="Calibri"/>
                <a:ea typeface="Calibri"/>
                <a:cs typeface="Calibri"/>
                <a:sym typeface="Calibri"/>
              </a:rPr>
              <a:t>Suppose Franklin had a third cup, made of Styrofoam®, to which he added the same number of ice cubes and the same amount of lemonade. What would Franklin expect to observe after 20 minutes?</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Styrofoam cup would have a smaller puddle than either the glass or plastic cup.</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Styrofoam cup would have a larger puddle than either the glass or plastic cup.</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Styrofoam cup would have a puddle exactly the same size as the plastic cup.</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Styrofoam cup would have a larger puddle than the plastic cup but a smaller puddle than the glass cup</a:t>
            </a:r>
          </a:p>
          <a:p>
            <a:r>
              <a:t/>
            </a:r>
          </a:p>
        </p:txBody>
      </p:sp>
      <p:sp>
        <p:nvSpPr>
          <p:cNvPr id="258" name="Shape 258"/>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259" name="Shape 259"/>
          <p:cNvPicPr preferRelativeResize="0"/>
          <p:nvPr/>
        </p:nvPicPr>
        <p:blipFill>
          <a:blip r:embed="rId3"/>
          <a:stretch>
            <a:fillRect/>
          </a:stretch>
        </p:blipFill>
        <p:spPr>
          <a:xfrm>
            <a:off y="1720850" x="4879975"/>
            <a:ext cy="3630611" cx="4081462"/>
          </a:xfrm>
          <a:prstGeom prst="rect">
            <a:avLst/>
          </a:prstGeom>
        </p:spPr>
      </p:pic>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63" name="Shape 263"/>
        <p:cNvGrpSpPr/>
        <p:nvPr/>
      </p:nvGrpSpPr>
      <p:grpSpPr>
        <a:xfrm>
          <a:off y="0" x="0"/>
          <a:ext cy="0" cx="0"/>
          <a:chOff y="0" x="0"/>
          <a:chExt cy="0" cx="0"/>
        </a:xfrm>
      </p:grpSpPr>
      <p:sp>
        <p:nvSpPr>
          <p:cNvPr id="264" name="Shape 264"/>
          <p:cNvSpPr txBox="1"/>
          <p:nvPr>
            <p:ph idx="1" type="body"/>
          </p:nvPr>
        </p:nvSpPr>
        <p:spPr>
          <a:xfrm>
            <a:off y="110137" x="280550"/>
            <a:ext cy="6335700" cx="42417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100" lang="en-US">
                <a:solidFill>
                  <a:schemeClr val="dk1"/>
                </a:solidFill>
                <a:latin typeface="Calibri"/>
                <a:ea typeface="Calibri"/>
                <a:cs typeface="Calibri"/>
                <a:sym typeface="Calibri"/>
              </a:rPr>
              <a:t>17. </a:t>
            </a:r>
            <a:r>
              <a:rPr strike="noStrike" u="none" b="0" cap="none" baseline="0" sz="2100" lang="en-US" i="0">
                <a:solidFill>
                  <a:schemeClr val="dk1"/>
                </a:solidFill>
                <a:latin typeface="Calibri"/>
                <a:ea typeface="Calibri"/>
                <a:cs typeface="Calibri"/>
                <a:sym typeface="Calibri"/>
              </a:rPr>
              <a:t>Suppose Franklin had a third cup, made of Styrofoam®, to which he added the same number of ice cubes and the same amount of lemonade. What would Franklin expect to observe after 20 minutes?</a:t>
            </a:r>
          </a:p>
          <a:p>
            <a:pPr algn="l" rtl="0" lvl="0" marR="0" indent="-355600" marL="355600">
              <a:lnSpc>
                <a:spcPct val="75000"/>
              </a:lnSpc>
              <a:spcBef>
                <a:spcPts val="420"/>
              </a:spcBef>
              <a:spcAft>
                <a:spcPts val="0"/>
              </a:spcAft>
              <a:buClr>
                <a:srgbClr val="FF0000"/>
              </a:buClr>
              <a:buSzPct val="100000"/>
              <a:buFont typeface="Calibri"/>
              <a:buChar char="•"/>
            </a:pPr>
            <a:r>
              <a:rPr strike="noStrike" u="sng" b="0" cap="none" baseline="0" sz="2100" lang="en-US" i="0">
                <a:solidFill>
                  <a:srgbClr val="FF0000"/>
                </a:solidFill>
                <a:latin typeface="Calibri"/>
                <a:ea typeface="Calibri"/>
                <a:cs typeface="Calibri"/>
                <a:sym typeface="Calibri"/>
              </a:rPr>
              <a:t>The Styrofoam cup would have a smaller puddle than either the glass or plastic cup.</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Styrofoam cup would have a larger puddle than either the glass or plastic cup.</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Styrofoam cup would have a puddle exactly the same size as the plastic cup.</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Styrofoam cup would have a larger puddle than the plastic cup but a smaller puddle than the glass cup</a:t>
            </a:r>
          </a:p>
          <a:p>
            <a:r>
              <a:t/>
            </a:r>
          </a:p>
        </p:txBody>
      </p:sp>
      <p:sp>
        <p:nvSpPr>
          <p:cNvPr id="265" name="Shape 265"/>
          <p:cNvSpPr txBox="1"/>
          <p:nvPr>
            <p:ph idx="2" type="body"/>
          </p:nvPr>
        </p:nvSpPr>
        <p:spPr>
          <a:xfrm>
            <a:off y="1643061" x="4879975"/>
            <a:ext cy="4646700" cx="4241700"/>
          </a:xfrm>
          <a:prstGeom prst="rect">
            <a:avLst/>
          </a:prstGeom>
          <a:noFill/>
          <a:ln>
            <a:noFill/>
          </a:ln>
        </p:spPr>
        <p:txBody>
          <a:bodyPr bIns="47525" rIns="95075" lIns="95075" tIns="47525" anchor="t" anchorCtr="0">
            <a:noAutofit/>
          </a:bodyPr>
          <a:lstStyle/>
          <a:p/>
        </p:txBody>
      </p:sp>
      <p:pic>
        <p:nvPicPr>
          <p:cNvPr id="266" name="Shape 266"/>
          <p:cNvPicPr preferRelativeResize="0"/>
          <p:nvPr/>
        </p:nvPicPr>
        <p:blipFill>
          <a:blip r:embed="rId3"/>
          <a:stretch>
            <a:fillRect/>
          </a:stretch>
        </p:blipFill>
        <p:spPr>
          <a:xfrm>
            <a:off y="1720850" x="4879975"/>
            <a:ext cy="3630611" cx="4081462"/>
          </a:xfrm>
          <a:prstGeom prst="rect">
            <a:avLst/>
          </a:prstGeom>
        </p:spPr>
      </p:pic>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70" name="Shape 270"/>
        <p:cNvGrpSpPr/>
        <p:nvPr/>
      </p:nvGrpSpPr>
      <p:grpSpPr>
        <a:xfrm>
          <a:off y="0" x="0"/>
          <a:ext cy="0" cx="0"/>
          <a:chOff y="0" x="0"/>
          <a:chExt cy="0" cx="0"/>
        </a:xfrm>
      </p:grpSpPr>
      <p:sp>
        <p:nvSpPr>
          <p:cNvPr id="271" name="Shape 271"/>
          <p:cNvSpPr txBox="1"/>
          <p:nvPr>
            <p:ph idx="1" type="body"/>
          </p:nvPr>
        </p:nvSpPr>
        <p:spPr>
          <a:xfrm>
            <a:off y="12" x="479425"/>
            <a:ext cy="6289800" cx="86424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18. </a:t>
            </a:r>
            <a:r>
              <a:rPr strike="noStrike" u="none" b="0" cap="none" baseline="0" sz="2300" lang="en-US" i="0">
                <a:solidFill>
                  <a:schemeClr val="dk1"/>
                </a:solidFill>
                <a:latin typeface="Calibri"/>
                <a:ea typeface="Calibri"/>
                <a:cs typeface="Calibri"/>
                <a:sym typeface="Calibri"/>
              </a:rPr>
              <a:t>A student walks from inside an air-conditioned building to stand outside on a sunny, sandy beach. The student says that her face and the bottoms of her feet feel warm.</a:t>
            </a:r>
          </a:p>
          <a:p>
            <a:r>
              <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Which statement best describes the thermal energy transfer taking place?</a:t>
            </a:r>
          </a:p>
          <a:p>
            <a:r>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Thermal energy is transferred to her face by radiation, and thermal energy is transferred to the bottoms of her feet by radiation.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Thermal energy is transferred to her face by convection, and thermal energy is transferred to the bottoms of her feet by radiation.</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Thermal energy is transferred to her face by radiation, and thermal energy is transferred to the bottoms of her feet by conduction.</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Thermal energy is transferred to her face by conduction, and thermal energy is transferred to the bottoms of her feet by conduction</a:t>
            </a:r>
          </a:p>
          <a:p>
            <a:r>
              <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75" name="Shape 275"/>
        <p:cNvGrpSpPr/>
        <p:nvPr/>
      </p:nvGrpSpPr>
      <p:grpSpPr>
        <a:xfrm>
          <a:off y="0" x="0"/>
          <a:ext cy="0" cx="0"/>
          <a:chOff y="0" x="0"/>
          <a:chExt cy="0" cx="0"/>
        </a:xfrm>
      </p:grpSpPr>
      <p:sp>
        <p:nvSpPr>
          <p:cNvPr id="276" name="Shape 276"/>
          <p:cNvSpPr txBox="1"/>
          <p:nvPr>
            <p:ph idx="1" type="body"/>
          </p:nvPr>
        </p:nvSpPr>
        <p:spPr>
          <a:xfrm>
            <a:off y="12" x="479425"/>
            <a:ext cy="6289800" cx="86424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18. </a:t>
            </a:r>
            <a:r>
              <a:rPr strike="noStrike" u="none" b="0" cap="none" baseline="0" sz="2300" lang="en-US" i="0">
                <a:solidFill>
                  <a:schemeClr val="dk1"/>
                </a:solidFill>
                <a:latin typeface="Calibri"/>
                <a:ea typeface="Calibri"/>
                <a:cs typeface="Calibri"/>
                <a:sym typeface="Calibri"/>
              </a:rPr>
              <a:t>A student walks from inside an air-conditioned building to stand outside on a sunny, sandy beach. The student says that her face and the bottoms of her feet feel warm.</a:t>
            </a:r>
          </a:p>
          <a:p>
            <a:r>
              <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Which statement best describes the thermal energy transfer taking place?</a:t>
            </a:r>
          </a:p>
          <a:p>
            <a:r>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Thermal energy is transferred to her face by radiation, and thermal energy is transferred to the bottoms of her feet by radiation.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Thermal energy is transferred to her face by convection, and thermal energy is transferred to the bottoms of her feet by radiation.</a:t>
            </a:r>
          </a:p>
          <a:p>
            <a:pPr algn="l" rtl="0" lvl="0" marR="0" indent="-355600" marL="355600">
              <a:lnSpc>
                <a:spcPct val="75000"/>
              </a:lnSpc>
              <a:spcBef>
                <a:spcPts val="460"/>
              </a:spcBef>
              <a:spcAft>
                <a:spcPts val="0"/>
              </a:spcAft>
              <a:buClr>
                <a:srgbClr val="FF0000"/>
              </a:buClr>
              <a:buSzPct val="100000"/>
              <a:buFont typeface="Calibri"/>
              <a:buChar char="•"/>
            </a:pPr>
            <a:r>
              <a:rPr strike="noStrike" u="sng" b="0" cap="none" baseline="0" sz="2300" lang="en-US" i="0">
                <a:solidFill>
                  <a:srgbClr val="FF0000"/>
                </a:solidFill>
                <a:latin typeface="Calibri"/>
                <a:ea typeface="Calibri"/>
                <a:cs typeface="Calibri"/>
                <a:sym typeface="Calibri"/>
              </a:rPr>
              <a:t>Thermal energy is transferred to her face by radiation, and thermal energy is transferred to the bottoms of her feet by conduction.</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Thermal energy is transferred to her face by conduction, and thermal energy is transferred to the bottoms of her feet by conduction</a:t>
            </a:r>
          </a:p>
          <a:p>
            <a:r>
              <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80" name="Shape 280"/>
        <p:cNvGrpSpPr/>
        <p:nvPr/>
      </p:nvGrpSpPr>
      <p:grpSpPr>
        <a:xfrm>
          <a:off y="0" x="0"/>
          <a:ext cy="0" cx="0"/>
          <a:chOff y="0" x="0"/>
          <a:chExt cy="0" cx="0"/>
        </a:xfrm>
      </p:grpSpPr>
      <p:sp>
        <p:nvSpPr>
          <p:cNvPr id="281" name="Shape 281"/>
          <p:cNvSpPr txBox="1"/>
          <p:nvPr>
            <p:ph type="title"/>
          </p:nvPr>
        </p:nvSpPr>
        <p:spPr>
          <a:xfrm>
            <a:off y="0"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Motion</a:t>
            </a:r>
          </a:p>
        </p:txBody>
      </p:sp>
      <p:sp>
        <p:nvSpPr>
          <p:cNvPr id="282" name="Shape 282"/>
          <p:cNvSpPr txBox="1"/>
          <p:nvPr>
            <p:ph idx="1" type="body"/>
          </p:nvPr>
        </p:nvSpPr>
        <p:spPr>
          <a:xfrm>
            <a:off y="908037"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100" lang="en-US">
                <a:solidFill>
                  <a:schemeClr val="dk1"/>
                </a:solidFill>
                <a:latin typeface="Calibri"/>
                <a:ea typeface="Calibri"/>
                <a:cs typeface="Calibri"/>
                <a:sym typeface="Calibri"/>
              </a:rPr>
              <a:t>19. </a:t>
            </a:r>
            <a:r>
              <a:rPr strike="noStrike" u="none" b="0" cap="none" baseline="0" sz="2100" lang="en-US" i="0">
                <a:solidFill>
                  <a:schemeClr val="dk1"/>
                </a:solidFill>
                <a:latin typeface="Calibri"/>
                <a:ea typeface="Calibri"/>
                <a:cs typeface="Calibri"/>
                <a:sym typeface="Calibri"/>
              </a:rPr>
              <a:t>Illustrated below is the change in position of a car every second. Which observation of an object moving from left to right did the student record?</a:t>
            </a:r>
            <a:r>
              <a:rPr strike="noStrike" u="none" b="0" cap="none" baseline="0" sz="3300" lang="en-US" i="0">
                <a:solidFill>
                  <a:schemeClr val="dk1"/>
                </a:solidFill>
                <a:latin typeface="Calibri"/>
                <a:ea typeface="Calibri"/>
                <a:cs typeface="Calibri"/>
                <a:sym typeface="Calibri"/>
              </a:rPr>
              <a:t> </a:t>
            </a:r>
          </a:p>
        </p:txBody>
      </p:sp>
      <p:pic>
        <p:nvPicPr>
          <p:cNvPr id="283" name="Shape 283"/>
          <p:cNvPicPr preferRelativeResize="0"/>
          <p:nvPr/>
        </p:nvPicPr>
        <p:blipFill>
          <a:blip r:embed="rId3"/>
          <a:stretch>
            <a:fillRect/>
          </a:stretch>
        </p:blipFill>
        <p:spPr>
          <a:xfrm>
            <a:off y="1889925" x="5624875"/>
            <a:ext cy="4136299" cx="3706024"/>
          </a:xfrm>
          <a:prstGeom prst="rect">
            <a:avLst/>
          </a:prstGeom>
        </p:spPr>
      </p:pic>
      <p:pic>
        <p:nvPicPr>
          <p:cNvPr id="284" name="Shape 284"/>
          <p:cNvPicPr preferRelativeResize="0"/>
          <p:nvPr/>
        </p:nvPicPr>
        <p:blipFill>
          <a:blip r:embed="rId4"/>
          <a:stretch>
            <a:fillRect/>
          </a:stretch>
        </p:blipFill>
        <p:spPr>
          <a:xfrm>
            <a:off y="2335200" x="240750"/>
            <a:ext cy="638175" cx="4843461"/>
          </a:xfrm>
          <a:prstGeom prst="rect">
            <a:avLst/>
          </a:prstGeom>
        </p:spPr>
      </p:pic>
      <p:pic>
        <p:nvPicPr>
          <p:cNvPr id="285" name="Shape 285"/>
          <p:cNvPicPr preferRelativeResize="0"/>
          <p:nvPr/>
        </p:nvPicPr>
        <p:blipFill>
          <a:blip r:embed="rId5"/>
          <a:stretch>
            <a:fillRect/>
          </a:stretch>
        </p:blipFill>
        <p:spPr>
          <a:xfrm>
            <a:off y="3201199" x="240750"/>
            <a:ext cy="638175" cx="4843461"/>
          </a:xfrm>
          <a:prstGeom prst="rect">
            <a:avLst/>
          </a:prstGeom>
        </p:spPr>
      </p:pic>
      <p:pic>
        <p:nvPicPr>
          <p:cNvPr id="286" name="Shape 286"/>
          <p:cNvPicPr preferRelativeResize="0"/>
          <p:nvPr/>
        </p:nvPicPr>
        <p:blipFill>
          <a:blip r:embed="rId6"/>
          <a:stretch>
            <a:fillRect/>
          </a:stretch>
        </p:blipFill>
        <p:spPr>
          <a:xfrm>
            <a:off y="4135425" x="240750"/>
            <a:ext cy="638175" cx="4843461"/>
          </a:xfrm>
          <a:prstGeom prst="rect">
            <a:avLst/>
          </a:prstGeom>
        </p:spPr>
      </p:pic>
      <p:pic>
        <p:nvPicPr>
          <p:cNvPr id="287" name="Shape 287"/>
          <p:cNvPicPr preferRelativeResize="0"/>
          <p:nvPr/>
        </p:nvPicPr>
        <p:blipFill>
          <a:blip r:embed="rId7"/>
          <a:stretch>
            <a:fillRect/>
          </a:stretch>
        </p:blipFill>
        <p:spPr>
          <a:xfrm>
            <a:off y="4916562" x="240750"/>
            <a:ext cy="638175" cx="4843461"/>
          </a:xfrm>
          <a:prstGeom prst="rect">
            <a:avLst/>
          </a:prstGeom>
        </p:spPr>
      </p:pic>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1" name="Shape 291"/>
        <p:cNvGrpSpPr/>
        <p:nvPr/>
      </p:nvGrpSpPr>
      <p:grpSpPr>
        <a:xfrm>
          <a:off y="0" x="0"/>
          <a:ext cy="0" cx="0"/>
          <a:chOff y="0" x="0"/>
          <a:chExt cy="0" cx="0"/>
        </a:xfrm>
      </p:grpSpPr>
      <p:sp>
        <p:nvSpPr>
          <p:cNvPr id="292" name="Shape 292"/>
          <p:cNvSpPr txBox="1"/>
          <p:nvPr>
            <p:ph type="title"/>
          </p:nvPr>
        </p:nvSpPr>
        <p:spPr>
          <a:xfrm>
            <a:off y="0"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Motion</a:t>
            </a:r>
          </a:p>
        </p:txBody>
      </p:sp>
      <p:sp>
        <p:nvSpPr>
          <p:cNvPr id="293" name="Shape 293"/>
          <p:cNvSpPr txBox="1"/>
          <p:nvPr>
            <p:ph idx="1" type="body"/>
          </p:nvPr>
        </p:nvSpPr>
        <p:spPr>
          <a:xfrm>
            <a:off y="908037"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100" lang="en-US">
                <a:solidFill>
                  <a:schemeClr val="dk1"/>
                </a:solidFill>
                <a:latin typeface="Calibri"/>
                <a:ea typeface="Calibri"/>
                <a:cs typeface="Calibri"/>
                <a:sym typeface="Calibri"/>
              </a:rPr>
              <a:t>19. </a:t>
            </a:r>
            <a:r>
              <a:rPr strike="noStrike" u="none" b="0" cap="none" baseline="0" sz="2100" lang="en-US" i="0">
                <a:solidFill>
                  <a:schemeClr val="dk1"/>
                </a:solidFill>
                <a:latin typeface="Calibri"/>
                <a:ea typeface="Calibri"/>
                <a:cs typeface="Calibri"/>
                <a:sym typeface="Calibri"/>
              </a:rPr>
              <a:t>Illustrated below is the change in position of a car every second. Which observation of an object moving from left to right did the student record?</a:t>
            </a:r>
            <a:r>
              <a:rPr strike="noStrike" u="none" b="0" cap="none" baseline="0" sz="3300" lang="en-US" i="0">
                <a:solidFill>
                  <a:schemeClr val="dk1"/>
                </a:solidFill>
                <a:latin typeface="Calibri"/>
                <a:ea typeface="Calibri"/>
                <a:cs typeface="Calibri"/>
                <a:sym typeface="Calibri"/>
              </a:rPr>
              <a:t> </a:t>
            </a:r>
          </a:p>
        </p:txBody>
      </p:sp>
      <p:pic>
        <p:nvPicPr>
          <p:cNvPr id="294" name="Shape 294"/>
          <p:cNvPicPr preferRelativeResize="0"/>
          <p:nvPr/>
        </p:nvPicPr>
        <p:blipFill>
          <a:blip r:embed="rId3"/>
          <a:stretch>
            <a:fillRect/>
          </a:stretch>
        </p:blipFill>
        <p:spPr>
          <a:xfrm>
            <a:off y="1889925" x="5624875"/>
            <a:ext cy="4136299" cx="3706024"/>
          </a:xfrm>
          <a:prstGeom prst="rect">
            <a:avLst/>
          </a:prstGeom>
        </p:spPr>
      </p:pic>
      <p:pic>
        <p:nvPicPr>
          <p:cNvPr id="295" name="Shape 295"/>
          <p:cNvPicPr preferRelativeResize="0"/>
          <p:nvPr/>
        </p:nvPicPr>
        <p:blipFill>
          <a:blip r:embed="rId4"/>
          <a:stretch>
            <a:fillRect/>
          </a:stretch>
        </p:blipFill>
        <p:spPr>
          <a:xfrm>
            <a:off y="2335200" x="240750"/>
            <a:ext cy="638175" cx="4843461"/>
          </a:xfrm>
          <a:prstGeom prst="rect">
            <a:avLst/>
          </a:prstGeom>
        </p:spPr>
      </p:pic>
      <p:pic>
        <p:nvPicPr>
          <p:cNvPr id="296" name="Shape 296"/>
          <p:cNvPicPr preferRelativeResize="0"/>
          <p:nvPr/>
        </p:nvPicPr>
        <p:blipFill>
          <a:blip r:embed="rId5"/>
          <a:stretch>
            <a:fillRect/>
          </a:stretch>
        </p:blipFill>
        <p:spPr>
          <a:xfrm>
            <a:off y="3201199" x="240750"/>
            <a:ext cy="638175" cx="4843461"/>
          </a:xfrm>
          <a:prstGeom prst="rect">
            <a:avLst/>
          </a:prstGeom>
        </p:spPr>
      </p:pic>
      <p:pic>
        <p:nvPicPr>
          <p:cNvPr id="297" name="Shape 297"/>
          <p:cNvPicPr preferRelativeResize="0"/>
          <p:nvPr/>
        </p:nvPicPr>
        <p:blipFill>
          <a:blip r:embed="rId6"/>
          <a:stretch>
            <a:fillRect/>
          </a:stretch>
        </p:blipFill>
        <p:spPr>
          <a:xfrm>
            <a:off y="4135425" x="240750"/>
            <a:ext cy="638175" cx="4843461"/>
          </a:xfrm>
          <a:prstGeom prst="rect">
            <a:avLst/>
          </a:prstGeom>
        </p:spPr>
      </p:pic>
      <p:pic>
        <p:nvPicPr>
          <p:cNvPr id="298" name="Shape 298"/>
          <p:cNvPicPr preferRelativeResize="0"/>
          <p:nvPr/>
        </p:nvPicPr>
        <p:blipFill>
          <a:blip r:embed="rId7"/>
          <a:stretch>
            <a:fillRect/>
          </a:stretch>
        </p:blipFill>
        <p:spPr>
          <a:xfrm>
            <a:off y="4916562" x="240750"/>
            <a:ext cy="638175" cx="4843461"/>
          </a:xfrm>
          <a:prstGeom prst="rect">
            <a:avLst/>
          </a:prstGeom>
        </p:spPr>
      </p:pic>
      <p:sp>
        <p:nvSpPr>
          <p:cNvPr id="299" name="Shape 299"/>
          <p:cNvSpPr/>
          <p:nvPr/>
        </p:nvSpPr>
        <p:spPr>
          <a:xfrm>
            <a:off y="1910650" x="0"/>
            <a:ext cy="994499" cx="1034100"/>
          </a:xfrm>
          <a:prstGeom prst="star5">
            <a:avLst>
              <a:gd fmla="val 19098" name="adj"/>
              <a:gd fmla="val 105146" name="hf"/>
              <a:gd fmla="val 110557" name="vf"/>
            </a:avLst>
          </a:prstGeom>
          <a:solidFill>
            <a:srgbClr val="FF0000"/>
          </a:solid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9" name="Shape 59"/>
        <p:cNvGrpSpPr/>
        <p:nvPr/>
      </p:nvGrpSpPr>
      <p:grpSpPr>
        <a:xfrm>
          <a:off y="0" x="0"/>
          <a:ext cy="0" cx="0"/>
          <a:chOff y="0" x="0"/>
          <a:chExt cy="0" cx="0"/>
        </a:xfrm>
      </p:grpSpPr>
      <p:sp>
        <p:nvSpPr>
          <p:cNvPr id="60" name="Shape 60"/>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Plate tectonics</a:t>
            </a:r>
          </a:p>
        </p:txBody>
      </p:sp>
      <p:sp>
        <p:nvSpPr>
          <p:cNvPr id="61" name="Shape 61"/>
          <p:cNvSpPr txBox="1"/>
          <p:nvPr>
            <p:ph idx="1" type="body"/>
          </p:nvPr>
        </p:nvSpPr>
        <p:spPr>
          <a:xfrm>
            <a:off y="1643061" x="479425"/>
            <a:ext cy="5229225" cx="4241799"/>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400" lang="en-US">
                <a:solidFill>
                  <a:schemeClr val="dk1"/>
                </a:solidFill>
                <a:latin typeface="Calibri"/>
                <a:ea typeface="Calibri"/>
                <a:cs typeface="Calibri"/>
                <a:sym typeface="Calibri"/>
              </a:rPr>
              <a:t>2. </a:t>
            </a:r>
            <a:r>
              <a:rPr strike="noStrike" u="none" b="0" cap="none" baseline="0" sz="2400" lang="en-US" i="0">
                <a:solidFill>
                  <a:schemeClr val="dk1"/>
                </a:solidFill>
                <a:latin typeface="Calibri"/>
                <a:ea typeface="Calibri"/>
                <a:cs typeface="Calibri"/>
                <a:sym typeface="Calibri"/>
              </a:rPr>
              <a:t>The Hawaiian Islands are riding on the Pacific Plate as it moves northwestward. They are being formed as the plate moves over a hot spot in the mantle.</a:t>
            </a:r>
          </a:p>
          <a:p>
            <a:r>
              <a:t/>
            </a:r>
          </a:p>
          <a:p>
            <a:pPr algn="l" rtl="0" lvl="0" marR="0" indent="0" marL="0">
              <a:lnSpc>
                <a:spcPct val="90000"/>
              </a:lnSpc>
              <a:spcBef>
                <a:spcPts val="480"/>
              </a:spcBef>
              <a:spcAft>
                <a:spcPts val="0"/>
              </a:spcAft>
              <a:buNone/>
            </a:pPr>
            <a:r>
              <a:rPr strike="noStrike" u="none" b="0" cap="none" baseline="0" sz="2400" lang="en-US" i="0">
                <a:solidFill>
                  <a:schemeClr val="dk1"/>
                </a:solidFill>
                <a:latin typeface="Calibri"/>
                <a:ea typeface="Calibri"/>
                <a:cs typeface="Calibri"/>
                <a:sym typeface="Calibri"/>
              </a:rPr>
              <a:t>Where is the next volcano likely to form? </a:t>
            </a:r>
          </a:p>
          <a:p>
            <a:pPr algn="l" rtl="0" lvl="0" marR="0" indent="-355600" marL="355600">
              <a:lnSpc>
                <a:spcPct val="90000"/>
              </a:lnSpc>
              <a:spcBef>
                <a:spcPts val="48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A </a:t>
            </a:r>
          </a:p>
          <a:p>
            <a:pPr algn="l" rtl="0" lvl="0" marR="0" indent="-355600" marL="355600">
              <a:lnSpc>
                <a:spcPct val="90000"/>
              </a:lnSpc>
              <a:spcBef>
                <a:spcPts val="48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B </a:t>
            </a:r>
          </a:p>
          <a:p>
            <a:pPr algn="l" rtl="0" lvl="0" marR="0" indent="-355600" marL="355600">
              <a:lnSpc>
                <a:spcPct val="90000"/>
              </a:lnSpc>
              <a:spcBef>
                <a:spcPts val="48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C </a:t>
            </a:r>
          </a:p>
          <a:p>
            <a:pPr algn="l" rtl="0" lvl="0" marR="0" indent="-355600" marL="355600">
              <a:lnSpc>
                <a:spcPct val="90000"/>
              </a:lnSpc>
              <a:spcBef>
                <a:spcPts val="48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D </a:t>
            </a:r>
          </a:p>
          <a:p>
            <a:r>
              <a:t/>
            </a:r>
          </a:p>
        </p:txBody>
      </p:sp>
      <p:sp>
        <p:nvSpPr>
          <p:cNvPr id="62" name="Shape 62"/>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63" name="Shape 63"/>
          <p:cNvPicPr preferRelativeResize="0"/>
          <p:nvPr/>
        </p:nvPicPr>
        <p:blipFill>
          <a:blip r:embed="rId3"/>
          <a:stretch>
            <a:fillRect/>
          </a:stretch>
        </p:blipFill>
        <p:spPr>
          <a:xfrm>
            <a:off y="1955800" x="4960937"/>
            <a:ext cy="3203575" cx="4640262"/>
          </a:xfrm>
          <a:prstGeom prst="rect">
            <a:avLst/>
          </a:prstGeom>
        </p:spPr>
      </p:pic>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03" name="Shape 303"/>
        <p:cNvGrpSpPr/>
        <p:nvPr/>
      </p:nvGrpSpPr>
      <p:grpSpPr>
        <a:xfrm>
          <a:off y="0" x="0"/>
          <a:ext cy="0" cx="0"/>
          <a:chOff y="0" x="0"/>
          <a:chExt cy="0" cx="0"/>
        </a:xfrm>
      </p:grpSpPr>
      <p:sp>
        <p:nvSpPr>
          <p:cNvPr id="304" name="Shape 304"/>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Forces, Newton’s laws</a:t>
            </a:r>
          </a:p>
        </p:txBody>
      </p:sp>
      <p:sp>
        <p:nvSpPr>
          <p:cNvPr id="305" name="Shape 305"/>
          <p:cNvSpPr txBox="1"/>
          <p:nvPr>
            <p:ph idx="1" type="body"/>
          </p:nvPr>
        </p:nvSpPr>
        <p:spPr>
          <a:xfrm>
            <a:off y="1643061" x="479425"/>
            <a:ext cy="4646612" cx="4241799"/>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20. </a:t>
            </a:r>
            <a:r>
              <a:rPr strike="noStrike" u="none" b="0" cap="none" baseline="0" sz="2100" lang="en-US" i="0">
                <a:solidFill>
                  <a:schemeClr val="dk1"/>
                </a:solidFill>
                <a:latin typeface="Calibri"/>
                <a:ea typeface="Calibri"/>
                <a:cs typeface="Calibri"/>
                <a:sym typeface="Calibri"/>
              </a:rPr>
              <a:t>A driver is headed north at 50 km/hr. A box is sitting on the seat next to him. </a:t>
            </a:r>
          </a:p>
          <a:p>
            <a:pPr algn="l" rtl="0" lvl="0" marR="0" indent="0" marL="0">
              <a:lnSpc>
                <a:spcPct val="80000"/>
              </a:lnSpc>
              <a:spcBef>
                <a:spcPts val="420"/>
              </a:spcBef>
              <a:spcAft>
                <a:spcPts val="0"/>
              </a:spcAft>
              <a:buNone/>
            </a:pPr>
            <a:r>
              <a:rPr strike="noStrike" u="none" b="0" cap="none" baseline="0" sz="2100" lang="en-US" i="0">
                <a:solidFill>
                  <a:schemeClr val="dk1"/>
                </a:solidFill>
                <a:latin typeface="Calibri"/>
                <a:ea typeface="Calibri"/>
                <a:cs typeface="Calibri"/>
                <a:sym typeface="Calibri"/>
              </a:rPr>
              <a:t>What action by the driver would most likely cause him to observe the box appear to slide to the west?</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applying the brakes</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speeding up to 60 km/hr</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making a turn to the east</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making a turn to the west</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p:txBody>
      </p:sp>
      <p:pic>
        <p:nvPicPr>
          <p:cNvPr id="306" name="Shape 306"/>
          <p:cNvPicPr preferRelativeResize="0"/>
          <p:nvPr/>
        </p:nvPicPr>
        <p:blipFill>
          <a:blip r:embed="rId3"/>
          <a:stretch>
            <a:fillRect/>
          </a:stretch>
        </p:blipFill>
        <p:spPr>
          <a:xfrm>
            <a:off y="1720850" x="4800600"/>
            <a:ext cy="3517899" cx="4321175"/>
          </a:xfrm>
          <a:prstGeom prst="rect">
            <a:avLst/>
          </a:prstGeom>
        </p:spPr>
      </p:pic>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10" name="Shape 310"/>
        <p:cNvGrpSpPr/>
        <p:nvPr/>
      </p:nvGrpSpPr>
      <p:grpSpPr>
        <a:xfrm>
          <a:off y="0" x="0"/>
          <a:ext cy="0" cx="0"/>
          <a:chOff y="0" x="0"/>
          <a:chExt cy="0" cx="0"/>
        </a:xfrm>
      </p:grpSpPr>
      <p:sp>
        <p:nvSpPr>
          <p:cNvPr id="311" name="Shape 311"/>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Forces, Newton’s laws</a:t>
            </a:r>
          </a:p>
        </p:txBody>
      </p:sp>
      <p:sp>
        <p:nvSpPr>
          <p:cNvPr id="312" name="Shape 312"/>
          <p:cNvSpPr txBox="1"/>
          <p:nvPr>
            <p:ph idx="1" type="body"/>
          </p:nvPr>
        </p:nvSpPr>
        <p:spPr>
          <a:xfrm>
            <a:off y="1643061" x="479425"/>
            <a:ext cy="4646700" cx="42417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20. </a:t>
            </a:r>
            <a:r>
              <a:rPr strike="noStrike" u="none" b="0" cap="none" baseline="0" sz="2100" lang="en-US" i="0">
                <a:solidFill>
                  <a:schemeClr val="dk1"/>
                </a:solidFill>
                <a:latin typeface="Calibri"/>
                <a:ea typeface="Calibri"/>
                <a:cs typeface="Calibri"/>
                <a:sym typeface="Calibri"/>
              </a:rPr>
              <a:t>A driver is headed north at 50 km/hr. A box is sitting on the seat next to him. </a:t>
            </a:r>
          </a:p>
          <a:p>
            <a:pPr algn="l" rtl="0" lvl="0" marR="0" indent="0" marL="0">
              <a:lnSpc>
                <a:spcPct val="80000"/>
              </a:lnSpc>
              <a:spcBef>
                <a:spcPts val="420"/>
              </a:spcBef>
              <a:spcAft>
                <a:spcPts val="0"/>
              </a:spcAft>
              <a:buNone/>
            </a:pPr>
            <a:r>
              <a:rPr strike="noStrike" u="none" b="0" cap="none" baseline="0" sz="2100" lang="en-US" i="0">
                <a:solidFill>
                  <a:schemeClr val="dk1"/>
                </a:solidFill>
                <a:latin typeface="Calibri"/>
                <a:ea typeface="Calibri"/>
                <a:cs typeface="Calibri"/>
                <a:sym typeface="Calibri"/>
              </a:rPr>
              <a:t>What action by the driver would most likely cause him to observe the box appear to slide to the west?</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applying the brakes</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speeding up to 60 km/hr</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rgbClr val="FF0000"/>
              </a:buClr>
              <a:buSzPct val="100000"/>
              <a:buFont typeface="Calibri"/>
              <a:buChar char="•"/>
            </a:pPr>
            <a:r>
              <a:rPr strike="noStrike" u="sng" b="0" cap="none" baseline="0" sz="2100" lang="en-US" i="0">
                <a:solidFill>
                  <a:srgbClr val="FF0000"/>
                </a:solidFill>
                <a:latin typeface="Calibri"/>
                <a:ea typeface="Calibri"/>
                <a:cs typeface="Calibri"/>
                <a:sym typeface="Calibri"/>
              </a:rPr>
              <a:t>making a turn to the east</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making a turn to the west</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p:txBody>
      </p:sp>
      <p:pic>
        <p:nvPicPr>
          <p:cNvPr id="313" name="Shape 313"/>
          <p:cNvPicPr preferRelativeResize="0"/>
          <p:nvPr/>
        </p:nvPicPr>
        <p:blipFill>
          <a:blip r:embed="rId3"/>
          <a:stretch>
            <a:fillRect/>
          </a:stretch>
        </p:blipFill>
        <p:spPr>
          <a:xfrm>
            <a:off y="1720850" x="4800600"/>
            <a:ext cy="3517900" cx="4321174"/>
          </a:xfrm>
          <a:prstGeom prst="rect">
            <a:avLst/>
          </a:prstGeom>
        </p:spPr>
      </p:pic>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17" name="Shape 317"/>
        <p:cNvGrpSpPr/>
        <p:nvPr/>
      </p:nvGrpSpPr>
      <p:grpSpPr>
        <a:xfrm>
          <a:off y="0" x="0"/>
          <a:ext cy="0" cx="0"/>
          <a:chOff y="0" x="0"/>
          <a:chExt cy="0" cx="0"/>
        </a:xfrm>
      </p:grpSpPr>
      <p:sp>
        <p:nvSpPr>
          <p:cNvPr id="318" name="Shape 318"/>
          <p:cNvSpPr txBox="1"/>
          <p:nvPr>
            <p:ph idx="1" type="body"/>
          </p:nvPr>
        </p:nvSpPr>
        <p:spPr>
          <a:xfrm>
            <a:off y="290621" x="479425"/>
            <a:ext cy="58152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21. </a:t>
            </a:r>
            <a:r>
              <a:rPr strike="noStrike" u="none" b="0" cap="none" baseline="0" sz="2500" lang="en-US" i="0">
                <a:solidFill>
                  <a:schemeClr val="dk1"/>
                </a:solidFill>
                <a:latin typeface="Calibri"/>
                <a:ea typeface="Calibri"/>
                <a:cs typeface="Calibri"/>
                <a:sym typeface="Calibri"/>
              </a:rPr>
              <a:t>When dropped from the same height, why does a flat sheet of paper fall more slowly than the same sheet when it is tightly crumpled into a ball? </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The sheet of paper has less mass when it is flat than it does when it is crumpled.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The sheet of paper weighs less when it is flat than it does when it is crumpled.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The force of gravity has a greater effect on the crumpled paper than it does on the flat paper.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The flat sheet of paper has greater surface area and encounters more air resistance than when it is crumpled. </a:t>
            </a:r>
          </a:p>
          <a:p>
            <a:r>
              <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22" name="Shape 322"/>
        <p:cNvGrpSpPr/>
        <p:nvPr/>
      </p:nvGrpSpPr>
      <p:grpSpPr>
        <a:xfrm>
          <a:off y="0" x="0"/>
          <a:ext cy="0" cx="0"/>
          <a:chOff y="0" x="0"/>
          <a:chExt cy="0" cx="0"/>
        </a:xfrm>
      </p:grpSpPr>
      <p:sp>
        <p:nvSpPr>
          <p:cNvPr id="323" name="Shape 323"/>
          <p:cNvSpPr txBox="1"/>
          <p:nvPr>
            <p:ph idx="1" type="body"/>
          </p:nvPr>
        </p:nvSpPr>
        <p:spPr>
          <a:xfrm>
            <a:off y="290621" x="479425"/>
            <a:ext cy="58152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21. </a:t>
            </a:r>
            <a:r>
              <a:rPr strike="noStrike" u="none" b="0" cap="none" baseline="0" sz="2500" lang="en-US" i="0">
                <a:solidFill>
                  <a:schemeClr val="dk1"/>
                </a:solidFill>
                <a:latin typeface="Calibri"/>
                <a:ea typeface="Calibri"/>
                <a:cs typeface="Calibri"/>
                <a:sym typeface="Calibri"/>
              </a:rPr>
              <a:t>When dropped from the same height, why does a flat sheet of paper fall more slowly than the same sheet when it is tightly crumpled into a ball? </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The sheet of paper has less mass when it is flat than it does when it is crumpled.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The sheet of paper weighs less when it is flat than it does when it is crumpled.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The force of gravity has a greater effect on the crumpled paper than it does on the flat paper. </a:t>
            </a:r>
          </a:p>
          <a:p>
            <a:pPr algn="l" rtl="0" lvl="0" marR="0" indent="-355600" marL="355600">
              <a:lnSpc>
                <a:spcPct val="80000"/>
              </a:lnSpc>
              <a:spcBef>
                <a:spcPts val="500"/>
              </a:spcBef>
              <a:spcAft>
                <a:spcPts val="0"/>
              </a:spcAft>
              <a:buClr>
                <a:srgbClr val="FF0000"/>
              </a:buClr>
              <a:buSzPct val="100000"/>
              <a:buFont typeface="Calibri"/>
              <a:buChar char="•"/>
            </a:pPr>
            <a:r>
              <a:rPr strike="noStrike" u="sng" b="0" cap="none" baseline="0" sz="2500" lang="en-US" i="0">
                <a:solidFill>
                  <a:srgbClr val="FF0000"/>
                </a:solidFill>
                <a:latin typeface="Calibri"/>
                <a:ea typeface="Calibri"/>
                <a:cs typeface="Calibri"/>
                <a:sym typeface="Calibri"/>
              </a:rPr>
              <a:t>The flat sheet of paper has greater surface area and encounters more air resistance than when it is crumpled. </a:t>
            </a:r>
          </a:p>
          <a:p>
            <a:r>
              <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27" name="Shape 327"/>
        <p:cNvGrpSpPr/>
        <p:nvPr/>
      </p:nvGrpSpPr>
      <p:grpSpPr>
        <a:xfrm>
          <a:off y="0" x="0"/>
          <a:ext cy="0" cx="0"/>
          <a:chOff y="0" x="0"/>
          <a:chExt cy="0" cx="0"/>
        </a:xfrm>
      </p:grpSpPr>
      <p:sp>
        <p:nvSpPr>
          <p:cNvPr id="328" name="Shape 328"/>
          <p:cNvSpPr txBox="1"/>
          <p:nvPr>
            <p:ph idx="1" type="body"/>
          </p:nvPr>
        </p:nvSpPr>
        <p:spPr>
          <a:xfrm>
            <a:off y="234950" x="479425"/>
            <a:ext cy="6805500" cx="5009699"/>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22. </a:t>
            </a:r>
            <a:r>
              <a:rPr strike="noStrike" u="none" b="0" cap="none" baseline="0" sz="2300" lang="en-US" i="0">
                <a:solidFill>
                  <a:schemeClr val="dk1"/>
                </a:solidFill>
                <a:latin typeface="Calibri"/>
                <a:ea typeface="Calibri"/>
                <a:cs typeface="Calibri"/>
                <a:sym typeface="Calibri"/>
              </a:rPr>
              <a:t>Which statement accurately describes the interaction between the foot and sidewalk as a person moves forward along the sidewalk in the direction of the arrow?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foot pushes forward on the sidewalk; the sidewalk does not push forward on the foot.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foot pushes forward on the sidewalk; the sidewalk pushes forward on the foot.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foot pushes backward on the sidewalk; the sidewalk pushes forward on the foot.</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foot pushes backward on the sidewalk; the sidewalk pushes backward on the foot</a:t>
            </a:r>
          </a:p>
          <a:p>
            <a:r>
              <a:t/>
            </a:r>
          </a:p>
        </p:txBody>
      </p:sp>
      <p:pic>
        <p:nvPicPr>
          <p:cNvPr id="329" name="Shape 329"/>
          <p:cNvPicPr preferRelativeResize="0"/>
          <p:nvPr/>
        </p:nvPicPr>
        <p:blipFill>
          <a:blip r:embed="rId3"/>
          <a:stretch>
            <a:fillRect/>
          </a:stretch>
        </p:blipFill>
        <p:spPr>
          <a:xfrm>
            <a:off y="2927300" x="5099100"/>
            <a:ext cy="1420812" cx="4335461"/>
          </a:xfrm>
          <a:prstGeom prst="rect">
            <a:avLst/>
          </a:prstGeom>
        </p:spPr>
      </p:pic>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33" name="Shape 333"/>
        <p:cNvGrpSpPr/>
        <p:nvPr/>
      </p:nvGrpSpPr>
      <p:grpSpPr>
        <a:xfrm>
          <a:off y="0" x="0"/>
          <a:ext cy="0" cx="0"/>
          <a:chOff y="0" x="0"/>
          <a:chExt cy="0" cx="0"/>
        </a:xfrm>
      </p:grpSpPr>
      <p:sp>
        <p:nvSpPr>
          <p:cNvPr id="334" name="Shape 334"/>
          <p:cNvSpPr txBox="1"/>
          <p:nvPr>
            <p:ph idx="1" type="body"/>
          </p:nvPr>
        </p:nvSpPr>
        <p:spPr>
          <a:xfrm>
            <a:off y="234950" x="479425"/>
            <a:ext cy="6805500" cx="5009699"/>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22. </a:t>
            </a:r>
            <a:r>
              <a:rPr strike="noStrike" u="none" b="0" cap="none" baseline="0" sz="2300" lang="en-US" i="0">
                <a:solidFill>
                  <a:schemeClr val="dk1"/>
                </a:solidFill>
                <a:latin typeface="Calibri"/>
                <a:ea typeface="Calibri"/>
                <a:cs typeface="Calibri"/>
                <a:sym typeface="Calibri"/>
              </a:rPr>
              <a:t>Which statement accurately describes the interaction between the foot and sidewalk as a person moves forward along the sidewalk in the direction of the arrow?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foot pushes forward on the sidewalk; the sidewalk does not push forward on the foot.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foot pushes forward on the sidewalk; the sidewalk pushes forward on the foot. </a:t>
            </a:r>
          </a:p>
          <a:p>
            <a:pPr algn="l" rtl="0" lvl="0" marR="0" indent="-355600" marL="355600">
              <a:lnSpc>
                <a:spcPct val="75000"/>
              </a:lnSpc>
              <a:spcBef>
                <a:spcPts val="460"/>
              </a:spcBef>
              <a:spcAft>
                <a:spcPts val="0"/>
              </a:spcAft>
              <a:buClr>
                <a:srgbClr val="FF0000"/>
              </a:buClr>
              <a:buSzPct val="100000"/>
              <a:buFont typeface="Calibri"/>
              <a:buChar char="•"/>
            </a:pPr>
            <a:r>
              <a:rPr strike="noStrike" u="sng" b="0" cap="none" baseline="0" sz="2300" lang="en-US" i="0">
                <a:solidFill>
                  <a:srgbClr val="FF0000"/>
                </a:solidFill>
                <a:latin typeface="Calibri"/>
                <a:ea typeface="Calibri"/>
                <a:cs typeface="Calibri"/>
                <a:sym typeface="Calibri"/>
              </a:rPr>
              <a:t>The foot pushes backward on the sidewalk; the sidewalk pushes forward on the foot.</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foot pushes backward on the sidewalk; the sidewalk pushes backward on the foot</a:t>
            </a:r>
          </a:p>
          <a:p>
            <a:r>
              <a:t/>
            </a:r>
          </a:p>
        </p:txBody>
      </p:sp>
      <p:pic>
        <p:nvPicPr>
          <p:cNvPr id="335" name="Shape 335"/>
          <p:cNvPicPr preferRelativeResize="0"/>
          <p:nvPr/>
        </p:nvPicPr>
        <p:blipFill>
          <a:blip r:embed="rId3"/>
          <a:stretch>
            <a:fillRect/>
          </a:stretch>
        </p:blipFill>
        <p:spPr>
          <a:xfrm>
            <a:off y="2927300" x="5099100"/>
            <a:ext cy="1420812" cx="4335461"/>
          </a:xfrm>
          <a:prstGeom prst="rect">
            <a:avLst/>
          </a:prstGeom>
        </p:spPr>
      </p:pic>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39" name="Shape 339"/>
        <p:cNvGrpSpPr/>
        <p:nvPr/>
      </p:nvGrpSpPr>
      <p:grpSpPr>
        <a:xfrm>
          <a:off y="0" x="0"/>
          <a:ext cy="0" cx="0"/>
          <a:chOff y="0" x="0"/>
          <a:chExt cy="0" cx="0"/>
        </a:xfrm>
      </p:grpSpPr>
      <p:sp>
        <p:nvSpPr>
          <p:cNvPr id="340" name="Shape 340"/>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Energy-Potential vs. Kinetic</a:t>
            </a:r>
          </a:p>
        </p:txBody>
      </p:sp>
      <p:sp>
        <p:nvSpPr>
          <p:cNvPr id="341" name="Shape 341"/>
          <p:cNvSpPr txBox="1"/>
          <p:nvPr>
            <p:ph idx="1" type="body"/>
          </p:nvPr>
        </p:nvSpPr>
        <p:spPr>
          <a:xfrm>
            <a:off y="1643061" x="639762"/>
            <a:ext cy="4537074" cx="3440111"/>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23. </a:t>
            </a:r>
            <a:r>
              <a:rPr strike="noStrike" u="none" b="0" cap="none" baseline="0" sz="2900" lang="en-US" i="0">
                <a:solidFill>
                  <a:schemeClr val="dk1"/>
                </a:solidFill>
                <a:latin typeface="Calibri"/>
                <a:ea typeface="Calibri"/>
                <a:cs typeface="Calibri"/>
                <a:sym typeface="Calibri"/>
              </a:rPr>
              <a:t>At what time does the box have the greatest kinetic energy?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0.00 s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0.85 s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1.17 s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1.25 s</a:t>
            </a:r>
          </a:p>
          <a:p>
            <a:r>
              <a:t/>
            </a:r>
          </a:p>
        </p:txBody>
      </p:sp>
      <p:sp>
        <p:nvSpPr>
          <p:cNvPr id="342" name="Shape 342"/>
          <p:cNvSpPr txBox="1"/>
          <p:nvPr>
            <p:ph idx="2" type="body"/>
          </p:nvPr>
        </p:nvSpPr>
        <p:spPr>
          <a:xfrm>
            <a:off y="1643061" x="3921125"/>
            <a:ext cy="4537074" cx="5040312"/>
          </a:xfrm>
          <a:prstGeom prst="rect">
            <a:avLst/>
          </a:prstGeom>
          <a:noFill/>
          <a:ln>
            <a:noFill/>
          </a:ln>
        </p:spPr>
        <p:txBody>
          <a:bodyPr bIns="47525" rIns="95075" lIns="95075" tIns="47525" anchor="t" anchorCtr="0">
            <a:noAutofit/>
          </a:bodyPr>
          <a:lstStyle/>
          <a:p/>
        </p:txBody>
      </p:sp>
      <p:pic>
        <p:nvPicPr>
          <p:cNvPr id="343" name="Shape 343"/>
          <p:cNvPicPr preferRelativeResize="0"/>
          <p:nvPr/>
        </p:nvPicPr>
        <p:blipFill>
          <a:blip r:embed="rId3"/>
          <a:stretch>
            <a:fillRect/>
          </a:stretch>
        </p:blipFill>
        <p:spPr>
          <a:xfrm>
            <a:off y="1408112" x="4321175"/>
            <a:ext cy="5241924" cx="3911599"/>
          </a:xfrm>
          <a:prstGeom prst="rect">
            <a:avLst/>
          </a:prstGeom>
        </p:spPr>
      </p:pic>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47" name="Shape 347"/>
        <p:cNvGrpSpPr/>
        <p:nvPr/>
      </p:nvGrpSpPr>
      <p:grpSpPr>
        <a:xfrm>
          <a:off y="0" x="0"/>
          <a:ext cy="0" cx="0"/>
          <a:chOff y="0" x="0"/>
          <a:chExt cy="0" cx="0"/>
        </a:xfrm>
      </p:grpSpPr>
      <p:sp>
        <p:nvSpPr>
          <p:cNvPr id="348" name="Shape 348"/>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Energy-Potential vs. Kinetic</a:t>
            </a:r>
          </a:p>
        </p:txBody>
      </p:sp>
      <p:sp>
        <p:nvSpPr>
          <p:cNvPr id="349" name="Shape 349"/>
          <p:cNvSpPr txBox="1"/>
          <p:nvPr>
            <p:ph idx="1" type="body"/>
          </p:nvPr>
        </p:nvSpPr>
        <p:spPr>
          <a:xfrm>
            <a:off y="1643061" x="639762"/>
            <a:ext cy="4537200" cx="34401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23. </a:t>
            </a:r>
            <a:r>
              <a:rPr strike="noStrike" u="none" b="0" cap="none" baseline="0" sz="2900" lang="en-US" i="0">
                <a:solidFill>
                  <a:schemeClr val="dk1"/>
                </a:solidFill>
                <a:latin typeface="Calibri"/>
                <a:ea typeface="Calibri"/>
                <a:cs typeface="Calibri"/>
                <a:sym typeface="Calibri"/>
              </a:rPr>
              <a:t>At what time does the box have the greatest kinetic energy?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0.00 s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0.85 s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1.17 s </a:t>
            </a:r>
          </a:p>
          <a:p>
            <a:pPr algn="l" rtl="0" lvl="0" marR="0" indent="-355600" marL="355600">
              <a:lnSpc>
                <a:spcPct val="100000"/>
              </a:lnSpc>
              <a:spcBef>
                <a:spcPts val="580"/>
              </a:spcBef>
              <a:spcAft>
                <a:spcPts val="0"/>
              </a:spcAft>
              <a:buClr>
                <a:srgbClr val="FF0000"/>
              </a:buClr>
              <a:buSzPct val="100000"/>
              <a:buFont typeface="Calibri"/>
              <a:buChar char="•"/>
            </a:pPr>
            <a:r>
              <a:rPr strike="noStrike" u="sng" b="0" cap="none" baseline="0" sz="2900" lang="en-US" i="0">
                <a:solidFill>
                  <a:srgbClr val="FF0000"/>
                </a:solidFill>
                <a:latin typeface="Calibri"/>
                <a:ea typeface="Calibri"/>
                <a:cs typeface="Calibri"/>
                <a:sym typeface="Calibri"/>
              </a:rPr>
              <a:t>1.25 s</a:t>
            </a:r>
          </a:p>
          <a:p>
            <a:r>
              <a:t/>
            </a:r>
          </a:p>
        </p:txBody>
      </p:sp>
      <p:sp>
        <p:nvSpPr>
          <p:cNvPr id="350" name="Shape 350"/>
          <p:cNvSpPr txBox="1"/>
          <p:nvPr>
            <p:ph idx="2" type="body"/>
          </p:nvPr>
        </p:nvSpPr>
        <p:spPr>
          <a:xfrm>
            <a:off y="1643061" x="3921125"/>
            <a:ext cy="4537200" cx="5040299"/>
          </a:xfrm>
          <a:prstGeom prst="rect">
            <a:avLst/>
          </a:prstGeom>
          <a:noFill/>
          <a:ln>
            <a:noFill/>
          </a:ln>
        </p:spPr>
        <p:txBody>
          <a:bodyPr bIns="47525" rIns="95075" lIns="95075" tIns="47525" anchor="t" anchorCtr="0">
            <a:noAutofit/>
          </a:bodyPr>
          <a:lstStyle/>
          <a:p/>
        </p:txBody>
      </p:sp>
      <p:pic>
        <p:nvPicPr>
          <p:cNvPr id="351" name="Shape 351"/>
          <p:cNvPicPr preferRelativeResize="0"/>
          <p:nvPr/>
        </p:nvPicPr>
        <p:blipFill>
          <a:blip r:embed="rId3"/>
          <a:stretch>
            <a:fillRect/>
          </a:stretch>
        </p:blipFill>
        <p:spPr>
          <a:xfrm>
            <a:off y="1408112" x="4321175"/>
            <a:ext cy="5241924" cx="3911600"/>
          </a:xfrm>
          <a:prstGeom prst="rect">
            <a:avLst/>
          </a:prstGeom>
        </p:spPr>
      </p:pic>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55" name="Shape 355"/>
        <p:cNvGrpSpPr/>
        <p:nvPr/>
      </p:nvGrpSpPr>
      <p:grpSpPr>
        <a:xfrm>
          <a:off y="0" x="0"/>
          <a:ext cy="0" cx="0"/>
          <a:chOff y="0" x="0"/>
          <a:chExt cy="0" cx="0"/>
        </a:xfrm>
      </p:grpSpPr>
      <p:sp>
        <p:nvSpPr>
          <p:cNvPr id="356" name="Shape 356"/>
          <p:cNvSpPr txBox="1"/>
          <p:nvPr>
            <p:ph idx="1" type="body"/>
          </p:nvPr>
        </p:nvSpPr>
        <p:spPr>
          <a:xfrm>
            <a:off y="1643061" x="479425"/>
            <a:ext cy="4646612" cx="4241799"/>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24. </a:t>
            </a:r>
            <a:r>
              <a:rPr strike="noStrike" u="none" b="0" cap="none" baseline="0" sz="2900" lang="en-US" i="0">
                <a:solidFill>
                  <a:schemeClr val="dk1"/>
                </a:solidFill>
                <a:latin typeface="Calibri"/>
                <a:ea typeface="Calibri"/>
                <a:cs typeface="Calibri"/>
                <a:sym typeface="Calibri"/>
              </a:rPr>
              <a:t>The total energy of the box is </a:t>
            </a:r>
          </a:p>
          <a:p>
            <a:r>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always the same.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negative at point D.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increasing with time.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zero before the box is released. </a:t>
            </a:r>
          </a:p>
          <a:p>
            <a:r>
              <a:t/>
            </a:r>
          </a:p>
        </p:txBody>
      </p:sp>
      <p:sp>
        <p:nvSpPr>
          <p:cNvPr id="357" name="Shape 357"/>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358" name="Shape 358"/>
          <p:cNvPicPr preferRelativeResize="0"/>
          <p:nvPr/>
        </p:nvPicPr>
        <p:blipFill>
          <a:blip r:embed="rId3"/>
          <a:stretch>
            <a:fillRect/>
          </a:stretch>
        </p:blipFill>
        <p:spPr>
          <a:xfrm>
            <a:off y="1565275" x="4879975"/>
            <a:ext cy="4614862" cx="3446461"/>
          </a:xfrm>
          <a:prstGeom prst="rect">
            <a:avLst/>
          </a:prstGeom>
        </p:spPr>
      </p:pic>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62" name="Shape 362"/>
        <p:cNvGrpSpPr/>
        <p:nvPr/>
      </p:nvGrpSpPr>
      <p:grpSpPr>
        <a:xfrm>
          <a:off y="0" x="0"/>
          <a:ext cy="0" cx="0"/>
          <a:chOff y="0" x="0"/>
          <a:chExt cy="0" cx="0"/>
        </a:xfrm>
      </p:grpSpPr>
      <p:sp>
        <p:nvSpPr>
          <p:cNvPr id="363" name="Shape 363"/>
          <p:cNvSpPr txBox="1"/>
          <p:nvPr>
            <p:ph idx="1" type="body"/>
          </p:nvPr>
        </p:nvSpPr>
        <p:spPr>
          <a:xfrm>
            <a:off y="1643061" x="479425"/>
            <a:ext cy="4646700" cx="42417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24. </a:t>
            </a:r>
            <a:r>
              <a:rPr strike="noStrike" u="none" b="0" cap="none" baseline="0" sz="2900" lang="en-US" i="0">
                <a:solidFill>
                  <a:schemeClr val="dk1"/>
                </a:solidFill>
                <a:latin typeface="Calibri"/>
                <a:ea typeface="Calibri"/>
                <a:cs typeface="Calibri"/>
                <a:sym typeface="Calibri"/>
              </a:rPr>
              <a:t>The total energy of the box is </a:t>
            </a:r>
          </a:p>
          <a:p>
            <a:r>
              <a:t/>
            </a:r>
          </a:p>
          <a:p>
            <a:pPr algn="l" rtl="0" lvl="0" marR="0" indent="-355600" marL="355600">
              <a:lnSpc>
                <a:spcPct val="100000"/>
              </a:lnSpc>
              <a:spcBef>
                <a:spcPts val="580"/>
              </a:spcBef>
              <a:spcAft>
                <a:spcPts val="0"/>
              </a:spcAft>
              <a:buClr>
                <a:srgbClr val="FF0000"/>
              </a:buClr>
              <a:buSzPct val="100000"/>
              <a:buFont typeface="Calibri"/>
              <a:buChar char="•"/>
            </a:pPr>
            <a:r>
              <a:rPr strike="noStrike" u="sng" b="0" cap="none" baseline="0" sz="2900" lang="en-US" i="0">
                <a:solidFill>
                  <a:srgbClr val="FF0000"/>
                </a:solidFill>
                <a:latin typeface="Calibri"/>
                <a:ea typeface="Calibri"/>
                <a:cs typeface="Calibri"/>
                <a:sym typeface="Calibri"/>
              </a:rPr>
              <a:t>always the same.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negative at point D.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increasing with time. </a:t>
            </a:r>
          </a:p>
          <a:p>
            <a:pPr algn="l" rtl="0" lvl="0" marR="0" indent="-355600" marL="355600">
              <a:lnSpc>
                <a:spcPct val="10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zero before the box is released. </a:t>
            </a:r>
          </a:p>
          <a:p>
            <a:r>
              <a:t/>
            </a:r>
          </a:p>
        </p:txBody>
      </p:sp>
      <p:sp>
        <p:nvSpPr>
          <p:cNvPr id="364" name="Shape 364"/>
          <p:cNvSpPr txBox="1"/>
          <p:nvPr>
            <p:ph idx="2" type="body"/>
          </p:nvPr>
        </p:nvSpPr>
        <p:spPr>
          <a:xfrm>
            <a:off y="1643061" x="4879975"/>
            <a:ext cy="4646700" cx="4241700"/>
          </a:xfrm>
          <a:prstGeom prst="rect">
            <a:avLst/>
          </a:prstGeom>
          <a:noFill/>
          <a:ln>
            <a:noFill/>
          </a:ln>
        </p:spPr>
        <p:txBody>
          <a:bodyPr bIns="47525" rIns="95075" lIns="95075" tIns="47525" anchor="t" anchorCtr="0">
            <a:noAutofit/>
          </a:bodyPr>
          <a:lstStyle/>
          <a:p/>
        </p:txBody>
      </p:sp>
      <p:pic>
        <p:nvPicPr>
          <p:cNvPr id="365" name="Shape 365"/>
          <p:cNvPicPr preferRelativeResize="0"/>
          <p:nvPr/>
        </p:nvPicPr>
        <p:blipFill>
          <a:blip r:embed="rId3"/>
          <a:stretch>
            <a:fillRect/>
          </a:stretch>
        </p:blipFill>
        <p:spPr>
          <a:xfrm>
            <a:off y="1565275" x="4879975"/>
            <a:ext cy="4614862" cx="3446461"/>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7" name="Shape 67"/>
        <p:cNvGrpSpPr/>
        <p:nvPr/>
      </p:nvGrpSpPr>
      <p:grpSpPr>
        <a:xfrm>
          <a:off y="0" x="0"/>
          <a:ext cy="0" cx="0"/>
          <a:chOff y="0" x="0"/>
          <a:chExt cy="0" cx="0"/>
        </a:xfrm>
      </p:grpSpPr>
      <p:sp>
        <p:nvSpPr>
          <p:cNvPr id="68" name="Shape 68"/>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Plate tectonics</a:t>
            </a:r>
          </a:p>
        </p:txBody>
      </p:sp>
      <p:sp>
        <p:nvSpPr>
          <p:cNvPr id="69" name="Shape 69"/>
          <p:cNvSpPr txBox="1"/>
          <p:nvPr>
            <p:ph idx="1" type="body"/>
          </p:nvPr>
        </p:nvSpPr>
        <p:spPr>
          <a:xfrm>
            <a:off y="1643061" x="479425"/>
            <a:ext cy="5229300" cx="42417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400" lang="en-US">
                <a:solidFill>
                  <a:schemeClr val="dk1"/>
                </a:solidFill>
                <a:latin typeface="Calibri"/>
                <a:ea typeface="Calibri"/>
                <a:cs typeface="Calibri"/>
                <a:sym typeface="Calibri"/>
              </a:rPr>
              <a:t>2. </a:t>
            </a:r>
            <a:r>
              <a:rPr strike="noStrike" u="none" b="0" cap="none" baseline="0" sz="2400" lang="en-US" i="0">
                <a:solidFill>
                  <a:schemeClr val="dk1"/>
                </a:solidFill>
                <a:latin typeface="Calibri"/>
                <a:ea typeface="Calibri"/>
                <a:cs typeface="Calibri"/>
                <a:sym typeface="Calibri"/>
              </a:rPr>
              <a:t>The Hawaiian Islands are riding on the Pacific Plate as it moves northwestward. They are being formed as the plate moves over a hot spot in the mantle.</a:t>
            </a:r>
          </a:p>
          <a:p>
            <a:r>
              <a:t/>
            </a:r>
          </a:p>
          <a:p>
            <a:pPr algn="l" rtl="0" lvl="0" marR="0" indent="0" marL="0">
              <a:lnSpc>
                <a:spcPct val="90000"/>
              </a:lnSpc>
              <a:spcBef>
                <a:spcPts val="480"/>
              </a:spcBef>
              <a:spcAft>
                <a:spcPts val="0"/>
              </a:spcAft>
              <a:buNone/>
            </a:pPr>
            <a:r>
              <a:rPr strike="noStrike" u="none" b="0" cap="none" baseline="0" sz="2400" lang="en-US" i="0">
                <a:solidFill>
                  <a:schemeClr val="dk1"/>
                </a:solidFill>
                <a:latin typeface="Calibri"/>
                <a:ea typeface="Calibri"/>
                <a:cs typeface="Calibri"/>
                <a:sym typeface="Calibri"/>
              </a:rPr>
              <a:t>Where is the next volcano likely to form? </a:t>
            </a:r>
          </a:p>
          <a:p>
            <a:pPr algn="l" rtl="0" lvl="0" marR="0" indent="-355600" marL="355600">
              <a:lnSpc>
                <a:spcPct val="90000"/>
              </a:lnSpc>
              <a:spcBef>
                <a:spcPts val="48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A </a:t>
            </a:r>
          </a:p>
          <a:p>
            <a:pPr algn="l" rtl="0" lvl="0" marR="0" indent="-355600" marL="355600">
              <a:lnSpc>
                <a:spcPct val="90000"/>
              </a:lnSpc>
              <a:spcBef>
                <a:spcPts val="48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B </a:t>
            </a:r>
          </a:p>
          <a:p>
            <a:pPr algn="l" rtl="0" lvl="0" marR="0" indent="-355600" marL="355600">
              <a:lnSpc>
                <a:spcPct val="90000"/>
              </a:lnSpc>
              <a:spcBef>
                <a:spcPts val="48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C </a:t>
            </a:r>
          </a:p>
          <a:p>
            <a:pPr algn="l" rtl="0" lvl="0" marR="0" indent="-355600" marL="355600">
              <a:lnSpc>
                <a:spcPct val="90000"/>
              </a:lnSpc>
              <a:spcBef>
                <a:spcPts val="480"/>
              </a:spcBef>
              <a:spcAft>
                <a:spcPts val="0"/>
              </a:spcAft>
              <a:buClr>
                <a:srgbClr val="FF0000"/>
              </a:buClr>
              <a:buSzPct val="100000"/>
              <a:buFont typeface="Calibri"/>
              <a:buChar char="•"/>
            </a:pPr>
            <a:r>
              <a:rPr strike="noStrike" u="sng" b="0" cap="none" baseline="0" sz="2400" lang="en-US" i="0">
                <a:solidFill>
                  <a:srgbClr val="FF0000"/>
                </a:solidFill>
                <a:latin typeface="Calibri"/>
                <a:ea typeface="Calibri"/>
                <a:cs typeface="Calibri"/>
                <a:sym typeface="Calibri"/>
              </a:rPr>
              <a:t>D </a:t>
            </a:r>
          </a:p>
          <a:p>
            <a:r>
              <a:t/>
            </a:r>
          </a:p>
        </p:txBody>
      </p:sp>
      <p:sp>
        <p:nvSpPr>
          <p:cNvPr id="70" name="Shape 70"/>
          <p:cNvSpPr txBox="1"/>
          <p:nvPr>
            <p:ph idx="2" type="body"/>
          </p:nvPr>
        </p:nvSpPr>
        <p:spPr>
          <a:xfrm>
            <a:off y="1643061" x="4879975"/>
            <a:ext cy="4646700" cx="4241700"/>
          </a:xfrm>
          <a:prstGeom prst="rect">
            <a:avLst/>
          </a:prstGeom>
          <a:noFill/>
          <a:ln>
            <a:noFill/>
          </a:ln>
        </p:spPr>
        <p:txBody>
          <a:bodyPr bIns="47525" rIns="95075" lIns="95075" tIns="47525" anchor="t" anchorCtr="0">
            <a:noAutofit/>
          </a:bodyPr>
          <a:lstStyle/>
          <a:p/>
        </p:txBody>
      </p:sp>
      <p:pic>
        <p:nvPicPr>
          <p:cNvPr id="71" name="Shape 71"/>
          <p:cNvPicPr preferRelativeResize="0"/>
          <p:nvPr/>
        </p:nvPicPr>
        <p:blipFill>
          <a:blip r:embed="rId3"/>
          <a:stretch>
            <a:fillRect/>
          </a:stretch>
        </p:blipFill>
        <p:spPr>
          <a:xfrm>
            <a:off y="1955800" x="4960937"/>
            <a:ext cy="3203575" cx="4640261"/>
          </a:xfrm>
          <a:prstGeom prst="rect">
            <a:avLst/>
          </a:prstGeom>
        </p:spPr>
      </p:pic>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69" name="Shape 369"/>
        <p:cNvGrpSpPr/>
        <p:nvPr/>
      </p:nvGrpSpPr>
      <p:grpSpPr>
        <a:xfrm>
          <a:off y="0" x="0"/>
          <a:ext cy="0" cx="0"/>
          <a:chOff y="0" x="0"/>
          <a:chExt cy="0" cx="0"/>
        </a:xfrm>
      </p:grpSpPr>
      <p:sp>
        <p:nvSpPr>
          <p:cNvPr id="370" name="Shape 370"/>
          <p:cNvSpPr txBox="1"/>
          <p:nvPr>
            <p:ph idx="1" type="body"/>
          </p:nvPr>
        </p:nvSpPr>
        <p:spPr>
          <a:xfrm>
            <a:off y="370186" x="399875"/>
            <a:ext cy="4646700" cx="42417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25. </a:t>
            </a:r>
            <a:r>
              <a:rPr strike="noStrike" u="none" b="0" cap="none" baseline="0" sz="2300" lang="en-US" i="0">
                <a:solidFill>
                  <a:schemeClr val="dk1"/>
                </a:solidFill>
                <a:latin typeface="Calibri"/>
                <a:ea typeface="Calibri"/>
                <a:cs typeface="Calibri"/>
                <a:sym typeface="Calibri"/>
              </a:rPr>
              <a:t>Where is the potential energy of the box greatest?</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potential energy is constant throughout the motion.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potential energy is greatest at the top of the incline.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potential energy is greatest midway along the incline.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potential energy is greatest at the bottom of the incline. </a:t>
            </a:r>
          </a:p>
          <a:p>
            <a:r>
              <a:t/>
            </a:r>
          </a:p>
        </p:txBody>
      </p:sp>
      <p:sp>
        <p:nvSpPr>
          <p:cNvPr id="371" name="Shape 371"/>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372" name="Shape 372"/>
          <p:cNvPicPr preferRelativeResize="0"/>
          <p:nvPr/>
        </p:nvPicPr>
        <p:blipFill>
          <a:blip r:embed="rId3"/>
          <a:stretch>
            <a:fillRect/>
          </a:stretch>
        </p:blipFill>
        <p:spPr>
          <a:xfrm>
            <a:off y="1643061" x="4879975"/>
            <a:ext cy="4849812" cx="3621086"/>
          </a:xfrm>
          <a:prstGeom prst="rect">
            <a:avLst/>
          </a:prstGeom>
        </p:spPr>
      </p:pic>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76" name="Shape 376"/>
        <p:cNvGrpSpPr/>
        <p:nvPr/>
      </p:nvGrpSpPr>
      <p:grpSpPr>
        <a:xfrm>
          <a:off y="0" x="0"/>
          <a:ext cy="0" cx="0"/>
          <a:chOff y="0" x="0"/>
          <a:chExt cy="0" cx="0"/>
        </a:xfrm>
      </p:grpSpPr>
      <p:sp>
        <p:nvSpPr>
          <p:cNvPr id="377" name="Shape 377"/>
          <p:cNvSpPr txBox="1"/>
          <p:nvPr>
            <p:ph idx="1" type="body"/>
          </p:nvPr>
        </p:nvSpPr>
        <p:spPr>
          <a:xfrm>
            <a:off y="370186" x="399875"/>
            <a:ext cy="4646700" cx="42417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25. </a:t>
            </a:r>
            <a:r>
              <a:rPr strike="noStrike" u="none" b="0" cap="none" baseline="0" sz="2300" lang="en-US" i="0">
                <a:solidFill>
                  <a:schemeClr val="dk1"/>
                </a:solidFill>
                <a:latin typeface="Calibri"/>
                <a:ea typeface="Calibri"/>
                <a:cs typeface="Calibri"/>
                <a:sym typeface="Calibri"/>
              </a:rPr>
              <a:t>Where is the potential energy of the box greatest?</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potential energy is constant throughout the motion.   </a:t>
            </a:r>
          </a:p>
          <a:p>
            <a:pPr algn="l" rtl="0" lvl="0" marR="0" indent="-355600" marL="355600">
              <a:lnSpc>
                <a:spcPct val="75000"/>
              </a:lnSpc>
              <a:spcBef>
                <a:spcPts val="460"/>
              </a:spcBef>
              <a:spcAft>
                <a:spcPts val="0"/>
              </a:spcAft>
              <a:buClr>
                <a:srgbClr val="FF0000"/>
              </a:buClr>
              <a:buSzPct val="100000"/>
              <a:buFont typeface="Calibri"/>
              <a:buChar char="•"/>
            </a:pPr>
            <a:r>
              <a:rPr strike="noStrike" u="sng" b="0" cap="none" baseline="0" sz="2300" lang="en-US" i="0">
                <a:solidFill>
                  <a:srgbClr val="FF0000"/>
                </a:solidFill>
                <a:latin typeface="Calibri"/>
                <a:ea typeface="Calibri"/>
                <a:cs typeface="Calibri"/>
                <a:sym typeface="Calibri"/>
              </a:rPr>
              <a:t>The potential energy is greatest at the top of the incline.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potential energy is greatest midway along the incline.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potential energy is greatest at the bottom of the incline. </a:t>
            </a:r>
          </a:p>
          <a:p>
            <a:r>
              <a:t/>
            </a:r>
          </a:p>
        </p:txBody>
      </p:sp>
      <p:sp>
        <p:nvSpPr>
          <p:cNvPr id="378" name="Shape 378"/>
          <p:cNvSpPr txBox="1"/>
          <p:nvPr>
            <p:ph idx="2" type="body"/>
          </p:nvPr>
        </p:nvSpPr>
        <p:spPr>
          <a:xfrm>
            <a:off y="1643061" x="4879975"/>
            <a:ext cy="4646700" cx="4241700"/>
          </a:xfrm>
          <a:prstGeom prst="rect">
            <a:avLst/>
          </a:prstGeom>
          <a:noFill/>
          <a:ln>
            <a:noFill/>
          </a:ln>
        </p:spPr>
        <p:txBody>
          <a:bodyPr bIns="47525" rIns="95075" lIns="95075" tIns="47525" anchor="t" anchorCtr="0">
            <a:noAutofit/>
          </a:bodyPr>
          <a:lstStyle/>
          <a:p/>
        </p:txBody>
      </p:sp>
      <p:pic>
        <p:nvPicPr>
          <p:cNvPr id="379" name="Shape 379"/>
          <p:cNvPicPr preferRelativeResize="0"/>
          <p:nvPr/>
        </p:nvPicPr>
        <p:blipFill>
          <a:blip r:embed="rId3"/>
          <a:stretch>
            <a:fillRect/>
          </a:stretch>
        </p:blipFill>
        <p:spPr>
          <a:xfrm>
            <a:off y="1643061" x="4879975"/>
            <a:ext cy="4849812" cx="3621087"/>
          </a:xfrm>
          <a:prstGeom prst="rect">
            <a:avLst/>
          </a:prstGeom>
        </p:spPr>
      </p:pic>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83" name="Shape 383"/>
        <p:cNvGrpSpPr/>
        <p:nvPr/>
      </p:nvGrpSpPr>
      <p:grpSpPr>
        <a:xfrm>
          <a:off y="0" x="0"/>
          <a:ext cy="0" cx="0"/>
          <a:chOff y="0" x="0"/>
          <a:chExt cy="0" cx="0"/>
        </a:xfrm>
      </p:grpSpPr>
      <p:sp>
        <p:nvSpPr>
          <p:cNvPr id="384" name="Shape 384"/>
          <p:cNvSpPr txBox="1"/>
          <p:nvPr>
            <p:ph idx="1" type="body"/>
          </p:nvPr>
        </p:nvSpPr>
        <p:spPr>
          <a:xfrm>
            <a:off y="276225" x="479425"/>
            <a:ext cy="4646700" cx="86424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3300" lang="en-US">
                <a:solidFill>
                  <a:schemeClr val="dk1"/>
                </a:solidFill>
                <a:latin typeface="Calibri"/>
                <a:ea typeface="Calibri"/>
                <a:cs typeface="Calibri"/>
                <a:sym typeface="Calibri"/>
              </a:rPr>
              <a:t>26. </a:t>
            </a:r>
            <a:r>
              <a:rPr strike="noStrike" u="none" b="0" cap="none" baseline="0" sz="3300" lang="en-US" i="0">
                <a:solidFill>
                  <a:schemeClr val="dk1"/>
                </a:solidFill>
                <a:latin typeface="Calibri"/>
                <a:ea typeface="Calibri"/>
                <a:cs typeface="Calibri"/>
                <a:sym typeface="Calibri"/>
              </a:rPr>
              <a:t>Which graph shows the kinetic energy of the space shuttle during the first few minutes of flight? (Launch time = 0) </a:t>
            </a:r>
          </a:p>
          <a:p>
            <a:r>
              <a:t/>
            </a:r>
          </a:p>
          <a:p>
            <a:r>
              <a:t/>
            </a:r>
          </a:p>
        </p:txBody>
      </p:sp>
      <p:pic>
        <p:nvPicPr>
          <p:cNvPr id="385" name="Shape 385"/>
          <p:cNvPicPr preferRelativeResize="0"/>
          <p:nvPr/>
        </p:nvPicPr>
        <p:blipFill>
          <a:blip r:embed="rId3"/>
          <a:stretch>
            <a:fillRect/>
          </a:stretch>
        </p:blipFill>
        <p:spPr>
          <a:xfrm>
            <a:off y="2315175" x="648850"/>
            <a:ext cy="1884209" cx="2099075"/>
          </a:xfrm>
          <a:prstGeom prst="rect">
            <a:avLst/>
          </a:prstGeom>
        </p:spPr>
      </p:pic>
      <p:pic>
        <p:nvPicPr>
          <p:cNvPr id="386" name="Shape 386"/>
          <p:cNvPicPr preferRelativeResize="0"/>
          <p:nvPr/>
        </p:nvPicPr>
        <p:blipFill>
          <a:blip r:embed="rId4"/>
          <a:stretch>
            <a:fillRect/>
          </a:stretch>
        </p:blipFill>
        <p:spPr>
          <a:xfrm>
            <a:off y="2056650" x="5630914"/>
            <a:ext cy="2040400" cx="2273075"/>
          </a:xfrm>
          <a:prstGeom prst="rect">
            <a:avLst/>
          </a:prstGeom>
        </p:spPr>
      </p:pic>
      <p:pic>
        <p:nvPicPr>
          <p:cNvPr id="387" name="Shape 387"/>
          <p:cNvPicPr preferRelativeResize="0"/>
          <p:nvPr/>
        </p:nvPicPr>
        <p:blipFill>
          <a:blip r:embed="rId5"/>
          <a:stretch>
            <a:fillRect/>
          </a:stretch>
        </p:blipFill>
        <p:spPr>
          <a:xfrm>
            <a:off y="4922912" x="648842"/>
            <a:ext cy="1867076" cx="2099075"/>
          </a:xfrm>
          <a:prstGeom prst="rect">
            <a:avLst/>
          </a:prstGeom>
        </p:spPr>
      </p:pic>
      <p:pic>
        <p:nvPicPr>
          <p:cNvPr id="388" name="Shape 388"/>
          <p:cNvPicPr preferRelativeResize="0"/>
          <p:nvPr/>
        </p:nvPicPr>
        <p:blipFill>
          <a:blip r:embed="rId6"/>
          <a:stretch>
            <a:fillRect/>
          </a:stretch>
        </p:blipFill>
        <p:spPr>
          <a:xfrm>
            <a:off y="4922925" x="5717912"/>
            <a:ext cy="1867049" cx="2099088"/>
          </a:xfrm>
          <a:prstGeom prst="rect">
            <a:avLst/>
          </a:prstGeom>
        </p:spPr>
      </p:pic>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92" name="Shape 392"/>
        <p:cNvGrpSpPr/>
        <p:nvPr/>
      </p:nvGrpSpPr>
      <p:grpSpPr>
        <a:xfrm>
          <a:off y="0" x="0"/>
          <a:ext cy="0" cx="0"/>
          <a:chOff y="0" x="0"/>
          <a:chExt cy="0" cx="0"/>
        </a:xfrm>
      </p:grpSpPr>
      <p:sp>
        <p:nvSpPr>
          <p:cNvPr id="393" name="Shape 393"/>
          <p:cNvSpPr txBox="1"/>
          <p:nvPr>
            <p:ph idx="1" type="body"/>
          </p:nvPr>
        </p:nvSpPr>
        <p:spPr>
          <a:xfrm>
            <a:off y="276225" x="479425"/>
            <a:ext cy="4646700" cx="86424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3300" lang="en-US">
                <a:solidFill>
                  <a:schemeClr val="dk1"/>
                </a:solidFill>
                <a:latin typeface="Calibri"/>
                <a:ea typeface="Calibri"/>
                <a:cs typeface="Calibri"/>
                <a:sym typeface="Calibri"/>
              </a:rPr>
              <a:t>26. </a:t>
            </a:r>
            <a:r>
              <a:rPr strike="noStrike" u="none" b="0" cap="none" baseline="0" sz="3300" lang="en-US" i="0">
                <a:solidFill>
                  <a:schemeClr val="dk1"/>
                </a:solidFill>
                <a:latin typeface="Calibri"/>
                <a:ea typeface="Calibri"/>
                <a:cs typeface="Calibri"/>
                <a:sym typeface="Calibri"/>
              </a:rPr>
              <a:t>Which graph shows the kinetic energy of the space shuttle during the first few minutes of flight? (Launch time = 0) </a:t>
            </a:r>
          </a:p>
          <a:p>
            <a:r>
              <a:t/>
            </a:r>
          </a:p>
          <a:p>
            <a:r>
              <a:t/>
            </a:r>
          </a:p>
        </p:txBody>
      </p:sp>
      <p:pic>
        <p:nvPicPr>
          <p:cNvPr id="394" name="Shape 394"/>
          <p:cNvPicPr preferRelativeResize="0"/>
          <p:nvPr/>
        </p:nvPicPr>
        <p:blipFill>
          <a:blip r:embed="rId3"/>
          <a:stretch>
            <a:fillRect/>
          </a:stretch>
        </p:blipFill>
        <p:spPr>
          <a:xfrm>
            <a:off y="2315175" x="648850"/>
            <a:ext cy="1884209" cx="2099075"/>
          </a:xfrm>
          <a:prstGeom prst="rect">
            <a:avLst/>
          </a:prstGeom>
        </p:spPr>
      </p:pic>
      <p:pic>
        <p:nvPicPr>
          <p:cNvPr id="395" name="Shape 395"/>
          <p:cNvPicPr preferRelativeResize="0"/>
          <p:nvPr/>
        </p:nvPicPr>
        <p:blipFill>
          <a:blip r:embed="rId4"/>
          <a:stretch>
            <a:fillRect/>
          </a:stretch>
        </p:blipFill>
        <p:spPr>
          <a:xfrm>
            <a:off y="2056650" x="5630914"/>
            <a:ext cy="2040400" cx="2273075"/>
          </a:xfrm>
          <a:prstGeom prst="rect">
            <a:avLst/>
          </a:prstGeom>
        </p:spPr>
      </p:pic>
      <p:pic>
        <p:nvPicPr>
          <p:cNvPr id="396" name="Shape 396"/>
          <p:cNvPicPr preferRelativeResize="0"/>
          <p:nvPr/>
        </p:nvPicPr>
        <p:blipFill>
          <a:blip r:embed="rId5"/>
          <a:stretch>
            <a:fillRect/>
          </a:stretch>
        </p:blipFill>
        <p:spPr>
          <a:xfrm>
            <a:off y="4922912" x="648842"/>
            <a:ext cy="1867076" cx="2099075"/>
          </a:xfrm>
          <a:prstGeom prst="rect">
            <a:avLst/>
          </a:prstGeom>
        </p:spPr>
      </p:pic>
      <p:pic>
        <p:nvPicPr>
          <p:cNvPr id="397" name="Shape 397"/>
          <p:cNvPicPr preferRelativeResize="0"/>
          <p:nvPr/>
        </p:nvPicPr>
        <p:blipFill>
          <a:blip r:embed="rId6"/>
          <a:stretch>
            <a:fillRect/>
          </a:stretch>
        </p:blipFill>
        <p:spPr>
          <a:xfrm>
            <a:off y="4922925" x="5717912"/>
            <a:ext cy="1867049" cx="2099088"/>
          </a:xfrm>
          <a:prstGeom prst="rect">
            <a:avLst/>
          </a:prstGeom>
        </p:spPr>
      </p:pic>
      <p:sp>
        <p:nvSpPr>
          <p:cNvPr id="398" name="Shape 398"/>
          <p:cNvSpPr/>
          <p:nvPr/>
        </p:nvSpPr>
        <p:spPr>
          <a:xfrm>
            <a:off y="2048525" x="407995"/>
            <a:ext cy="2426675" cx="2491250"/>
          </a:xfrm>
          <a:custGeom>
            <a:pathLst>
              <a:path w="99650" extrusionOk="0" h="97067">
                <a:moveTo>
                  <a:pt y="0" x="40164"/>
                </a:moveTo>
                <a:cubicBezTo>
                  <a:pt y="1461" x="31390"/>
                  <a:pt y="-562" x="21027"/>
                  <a:pt y="4773" x="13911"/>
                </a:cubicBezTo>
                <a:cubicBezTo>
                  <a:pt y="6363" x="11789"/>
                  <a:pt y="9261" x="11012"/>
                  <a:pt y="11137" x="9137"/>
                </a:cubicBezTo>
                <a:cubicBezTo>
                  <a:pt y="12394" x="7879"/>
                  <a:pt y="11836" x="4926"/>
                  <a:pt y="13524" x="4364"/>
                </a:cubicBezTo>
                <a:cubicBezTo>
                  <a:pt y="25914" x="230"/>
                  <a:pt y="39444" x="386"/>
                  <a:pt y="52506" x="386"/>
                </a:cubicBezTo>
                <a:cubicBezTo>
                  <a:pt y="61293" x="386"/>
                  <a:pt y="70900" x="-1158"/>
                  <a:pt y="78759" x="2773"/>
                </a:cubicBezTo>
                <a:cubicBezTo>
                  <a:pt y="81614" x="4201"/>
                  <a:pt y="82465" x="8162"/>
                  <a:pt y="85123" x="9933"/>
                </a:cubicBezTo>
                <a:cubicBezTo>
                  <a:pt y="87021" x="11198"/>
                  <a:pt y="89970" x="11746"/>
                  <a:pt y="90692" x="13911"/>
                </a:cubicBezTo>
                <a:cubicBezTo>
                  <a:pt y="91702" x="16940"/>
                  <a:pt y="90059" x="20601"/>
                  <a:pt y="91487" x="23457"/>
                </a:cubicBezTo>
                <a:cubicBezTo>
                  <a:pt y="98374" x="37232"/>
                  <a:pt y="98298" x="54847"/>
                  <a:pt y="93874" x="69599"/>
                </a:cubicBezTo>
                <a:cubicBezTo>
                  <a:pt y="92569" x="73946"/>
                  <a:pt y="94313" x="79063"/>
                  <a:pt y="92283" x="83123"/>
                </a:cubicBezTo>
                <a:cubicBezTo>
                  <a:pt y="89593" x="88499"/>
                  <a:pt y="84135" x="92366"/>
                  <a:pt y="78759" x="95056"/>
                </a:cubicBezTo>
                <a:cubicBezTo>
                  <a:pt y="74246" x="97313"/>
                  <a:pt y="68537" x="94626"/>
                  <a:pt y="63643" x="95851"/>
                </a:cubicBezTo>
                <a:cubicBezTo>
                  <a:pt y="57420" x="97407"/>
                  <a:pt y="49886" x="101796"/>
                  <a:pt y="44550" x="98238"/>
                </a:cubicBezTo>
                <a:cubicBezTo>
                  <a:pt y="37625" x="93620"/>
                  <a:pt y="28954" x="91394"/>
                  <a:pt y="23071" x="85509"/>
                </a:cubicBezTo>
                <a:cubicBezTo>
                  <a:pt y="19321" x="81758"/>
                  <a:pt y="17274" x="76531"/>
                  <a:pt y="13524" x="72781"/>
                </a:cubicBezTo>
                <a:cubicBezTo>
                  <a:pt y="12059" x="71316"/>
                  <a:pt y="9405" x="70768"/>
                  <a:pt y="8751" x="68803"/>
                </a:cubicBezTo>
                <a:cubicBezTo>
                  <a:pt y="6678" x="62578"/>
                  <a:pt y="6911" x="55577"/>
                  <a:pt y="3978" x="49710"/>
                </a:cubicBezTo>
                <a:cubicBezTo>
                  <a:pt y="2364" x="46483"/>
                  <a:pt y="795" x="42974"/>
                  <a:pt y="795" x="39368"/>
                </a:cubicBezTo>
              </a:path>
            </a:pathLst>
          </a:custGeom>
          <a:noFill/>
          <a:ln w="76200" cap="flat">
            <a:solidFill>
              <a:srgbClr val="FF0000"/>
            </a:solidFill>
            <a:prstDash val="solid"/>
            <a:round/>
            <a:headEnd w="lg" len="lg" type="none"/>
            <a:tailEnd w="lg" len="lg" type="none"/>
          </a:ln>
        </p:spPr>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02" name="Shape 402"/>
        <p:cNvGrpSpPr/>
        <p:nvPr/>
      </p:nvGrpSpPr>
      <p:grpSpPr>
        <a:xfrm>
          <a:off y="0" x="0"/>
          <a:ext cy="0" cx="0"/>
          <a:chOff y="0" x="0"/>
          <a:chExt cy="0" cx="0"/>
        </a:xfrm>
      </p:grpSpPr>
      <p:sp>
        <p:nvSpPr>
          <p:cNvPr id="403" name="Shape 403"/>
          <p:cNvSpPr txBox="1"/>
          <p:nvPr>
            <p:ph idx="1" type="body"/>
          </p:nvPr>
        </p:nvSpPr>
        <p:spPr>
          <a:xfrm>
            <a:off y="270761"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400" lang="en-US">
                <a:solidFill>
                  <a:schemeClr val="dk1"/>
                </a:solidFill>
                <a:latin typeface="Calibri"/>
                <a:ea typeface="Calibri"/>
                <a:cs typeface="Calibri"/>
                <a:sym typeface="Calibri"/>
              </a:rPr>
              <a:t>27. </a:t>
            </a:r>
            <a:r>
              <a:rPr strike="noStrike" u="none" b="0" cap="none" baseline="0" sz="2400" lang="en-US" i="0">
                <a:solidFill>
                  <a:schemeClr val="dk1"/>
                </a:solidFill>
                <a:latin typeface="Calibri"/>
                <a:ea typeface="Calibri"/>
                <a:cs typeface="Calibri"/>
                <a:sym typeface="Calibri"/>
              </a:rPr>
              <a:t>Which graph best represents the speed of the snowboarder as he moves from point 2 to point 3?</a:t>
            </a:r>
          </a:p>
          <a:p>
            <a:r>
              <a:t/>
            </a:r>
          </a:p>
        </p:txBody>
      </p:sp>
      <p:pic>
        <p:nvPicPr>
          <p:cNvPr id="404" name="Shape 404"/>
          <p:cNvPicPr preferRelativeResize="0"/>
          <p:nvPr/>
        </p:nvPicPr>
        <p:blipFill>
          <a:blip r:embed="rId3"/>
          <a:stretch>
            <a:fillRect/>
          </a:stretch>
        </p:blipFill>
        <p:spPr>
          <a:xfrm>
            <a:off y="1436665" x="1598415"/>
            <a:ext cy="2023449" cx="6138224"/>
          </a:xfrm>
          <a:prstGeom prst="rect">
            <a:avLst/>
          </a:prstGeom>
        </p:spPr>
      </p:pic>
      <p:pic>
        <p:nvPicPr>
          <p:cNvPr id="405" name="Shape 405"/>
          <p:cNvPicPr preferRelativeResize="0"/>
          <p:nvPr/>
        </p:nvPicPr>
        <p:blipFill>
          <a:blip r:embed="rId4"/>
          <a:stretch>
            <a:fillRect/>
          </a:stretch>
        </p:blipFill>
        <p:spPr>
          <a:xfrm>
            <a:off y="3909019" x="183975"/>
            <a:ext cy="2023450" cx="2032574"/>
          </a:xfrm>
          <a:prstGeom prst="rect">
            <a:avLst/>
          </a:prstGeom>
        </p:spPr>
      </p:pic>
      <p:pic>
        <p:nvPicPr>
          <p:cNvPr id="406" name="Shape 406"/>
          <p:cNvPicPr preferRelativeResize="0"/>
          <p:nvPr/>
        </p:nvPicPr>
        <p:blipFill>
          <a:blip r:embed="rId5"/>
          <a:stretch>
            <a:fillRect/>
          </a:stretch>
        </p:blipFill>
        <p:spPr>
          <a:xfrm>
            <a:off y="3909667" x="2216550"/>
            <a:ext cy="2022157" cx="2032574"/>
          </a:xfrm>
          <a:prstGeom prst="rect">
            <a:avLst/>
          </a:prstGeom>
        </p:spPr>
      </p:pic>
      <p:pic>
        <p:nvPicPr>
          <p:cNvPr id="407" name="Shape 407"/>
          <p:cNvPicPr preferRelativeResize="0"/>
          <p:nvPr/>
        </p:nvPicPr>
        <p:blipFill>
          <a:blip r:embed="rId6"/>
          <a:stretch>
            <a:fillRect/>
          </a:stretch>
        </p:blipFill>
        <p:spPr>
          <a:xfrm>
            <a:off y="3820390" x="4403000"/>
            <a:ext cy="2021605" cx="2032574"/>
          </a:xfrm>
          <a:prstGeom prst="rect">
            <a:avLst/>
          </a:prstGeom>
        </p:spPr>
      </p:pic>
      <p:pic>
        <p:nvPicPr>
          <p:cNvPr id="408" name="Shape 408"/>
          <p:cNvPicPr preferRelativeResize="0"/>
          <p:nvPr/>
        </p:nvPicPr>
        <p:blipFill>
          <a:blip r:embed="rId7"/>
          <a:stretch>
            <a:fillRect/>
          </a:stretch>
        </p:blipFill>
        <p:spPr>
          <a:xfrm>
            <a:off y="3875179" x="6701225"/>
            <a:ext cy="1912049" cx="1925224"/>
          </a:xfrm>
          <a:prstGeom prst="rect">
            <a:avLst/>
          </a:prstGeom>
        </p:spPr>
      </p:pic>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12" name="Shape 412"/>
        <p:cNvGrpSpPr/>
        <p:nvPr/>
      </p:nvGrpSpPr>
      <p:grpSpPr>
        <a:xfrm>
          <a:off y="0" x="0"/>
          <a:ext cy="0" cx="0"/>
          <a:chOff y="0" x="0"/>
          <a:chExt cy="0" cx="0"/>
        </a:xfrm>
      </p:grpSpPr>
      <p:sp>
        <p:nvSpPr>
          <p:cNvPr id="413" name="Shape 413"/>
          <p:cNvSpPr txBox="1"/>
          <p:nvPr>
            <p:ph idx="1" type="body"/>
          </p:nvPr>
        </p:nvSpPr>
        <p:spPr>
          <a:xfrm>
            <a:off y="270761"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400" lang="en-US">
                <a:solidFill>
                  <a:schemeClr val="dk1"/>
                </a:solidFill>
                <a:latin typeface="Calibri"/>
                <a:ea typeface="Calibri"/>
                <a:cs typeface="Calibri"/>
                <a:sym typeface="Calibri"/>
              </a:rPr>
              <a:t>27. </a:t>
            </a:r>
            <a:r>
              <a:rPr strike="noStrike" u="none" b="0" cap="none" baseline="0" sz="2400" lang="en-US" i="0">
                <a:solidFill>
                  <a:schemeClr val="dk1"/>
                </a:solidFill>
                <a:latin typeface="Calibri"/>
                <a:ea typeface="Calibri"/>
                <a:cs typeface="Calibri"/>
                <a:sym typeface="Calibri"/>
              </a:rPr>
              <a:t>Which graph best represents the speed of the snowboarder as he moves from point 2 to point 3?</a:t>
            </a:r>
          </a:p>
          <a:p>
            <a:r>
              <a:t/>
            </a:r>
          </a:p>
        </p:txBody>
      </p:sp>
      <p:pic>
        <p:nvPicPr>
          <p:cNvPr id="414" name="Shape 414"/>
          <p:cNvPicPr preferRelativeResize="0"/>
          <p:nvPr/>
        </p:nvPicPr>
        <p:blipFill>
          <a:blip r:embed="rId3"/>
          <a:stretch>
            <a:fillRect/>
          </a:stretch>
        </p:blipFill>
        <p:spPr>
          <a:xfrm>
            <a:off y="1436665" x="1598415"/>
            <a:ext cy="2023449" cx="6138224"/>
          </a:xfrm>
          <a:prstGeom prst="rect">
            <a:avLst/>
          </a:prstGeom>
        </p:spPr>
      </p:pic>
      <p:pic>
        <p:nvPicPr>
          <p:cNvPr id="415" name="Shape 415"/>
          <p:cNvPicPr preferRelativeResize="0"/>
          <p:nvPr/>
        </p:nvPicPr>
        <p:blipFill>
          <a:blip r:embed="rId4"/>
          <a:stretch>
            <a:fillRect/>
          </a:stretch>
        </p:blipFill>
        <p:spPr>
          <a:xfrm>
            <a:off y="3909019" x="183975"/>
            <a:ext cy="2023450" cx="2032574"/>
          </a:xfrm>
          <a:prstGeom prst="rect">
            <a:avLst/>
          </a:prstGeom>
        </p:spPr>
      </p:pic>
      <p:pic>
        <p:nvPicPr>
          <p:cNvPr id="416" name="Shape 416"/>
          <p:cNvPicPr preferRelativeResize="0"/>
          <p:nvPr/>
        </p:nvPicPr>
        <p:blipFill>
          <a:blip r:embed="rId5"/>
          <a:stretch>
            <a:fillRect/>
          </a:stretch>
        </p:blipFill>
        <p:spPr>
          <a:xfrm>
            <a:off y="3909667" x="2216550"/>
            <a:ext cy="2022157" cx="2032574"/>
          </a:xfrm>
          <a:prstGeom prst="rect">
            <a:avLst/>
          </a:prstGeom>
        </p:spPr>
      </p:pic>
      <p:pic>
        <p:nvPicPr>
          <p:cNvPr id="417" name="Shape 417"/>
          <p:cNvPicPr preferRelativeResize="0"/>
          <p:nvPr/>
        </p:nvPicPr>
        <p:blipFill>
          <a:blip r:embed="rId6"/>
          <a:stretch>
            <a:fillRect/>
          </a:stretch>
        </p:blipFill>
        <p:spPr>
          <a:xfrm>
            <a:off y="3820390" x="4403000"/>
            <a:ext cy="2021605" cx="2032574"/>
          </a:xfrm>
          <a:prstGeom prst="rect">
            <a:avLst/>
          </a:prstGeom>
        </p:spPr>
      </p:pic>
      <p:pic>
        <p:nvPicPr>
          <p:cNvPr id="418" name="Shape 418"/>
          <p:cNvPicPr preferRelativeResize="0"/>
          <p:nvPr/>
        </p:nvPicPr>
        <p:blipFill>
          <a:blip r:embed="rId7"/>
          <a:stretch>
            <a:fillRect/>
          </a:stretch>
        </p:blipFill>
        <p:spPr>
          <a:xfrm>
            <a:off y="3875179" x="6701225"/>
            <a:ext cy="1912049" cx="1925224"/>
          </a:xfrm>
          <a:prstGeom prst="rect">
            <a:avLst/>
          </a:prstGeom>
        </p:spPr>
      </p:pic>
      <p:sp>
        <p:nvSpPr>
          <p:cNvPr id="419" name="Shape 419"/>
          <p:cNvSpPr/>
          <p:nvPr/>
        </p:nvSpPr>
        <p:spPr>
          <a:xfrm>
            <a:off y="4227875" x="2812675"/>
            <a:ext cy="1185299" cx="1238400"/>
          </a:xfrm>
          <a:prstGeom prst="star5">
            <a:avLst>
              <a:gd fmla="val 19098" name="adj"/>
              <a:gd fmla="val 105146" name="hf"/>
              <a:gd fmla="val 110557" name="vf"/>
            </a:avLst>
          </a:prstGeom>
          <a:solidFill>
            <a:srgbClr val="FF0000"/>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23" name="Shape 423"/>
        <p:cNvGrpSpPr/>
        <p:nvPr/>
      </p:nvGrpSpPr>
      <p:grpSpPr>
        <a:xfrm>
          <a:off y="0" x="0"/>
          <a:ext cy="0" cx="0"/>
          <a:chOff y="0" x="0"/>
          <a:chExt cy="0" cx="0"/>
        </a:xfrm>
      </p:grpSpPr>
      <p:sp>
        <p:nvSpPr>
          <p:cNvPr id="424" name="Shape 424"/>
          <p:cNvSpPr txBox="1"/>
          <p:nvPr>
            <p:ph idx="1" type="body"/>
          </p:nvPr>
        </p:nvSpPr>
        <p:spPr>
          <a:xfrm>
            <a:off y="234950" x="479425"/>
            <a:ext cy="6054724" cx="4241799"/>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100" lang="en-US">
                <a:solidFill>
                  <a:schemeClr val="dk1"/>
                </a:solidFill>
                <a:latin typeface="Calibri"/>
                <a:ea typeface="Calibri"/>
                <a:cs typeface="Calibri"/>
                <a:sym typeface="Calibri"/>
              </a:rPr>
              <a:t>28. </a:t>
            </a:r>
            <a:r>
              <a:rPr strike="noStrike" u="none" b="0" cap="none" baseline="0" sz="2100" lang="en-US" i="0">
                <a:solidFill>
                  <a:schemeClr val="dk1"/>
                </a:solidFill>
                <a:latin typeface="Calibri"/>
                <a:ea typeface="Calibri"/>
                <a:cs typeface="Calibri"/>
                <a:sym typeface="Calibri"/>
              </a:rPr>
              <a:t>Which statement best explains the change in the skier’s potential energy?</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skier loses potential energy as she is lifted up the slope and loses potential energy as she skis down the slope. </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skier gains potential energy as she is lifted up the slope and maintains the same potential energy as she skis down the slope.  </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skier gains potential energy as she is lifted up the slope and loses potential energy as she skis down the slope.</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skier loses potential energy as she is lifted up the slope and gains potential energy as she skis down the slope</a:t>
            </a:r>
          </a:p>
          <a:p>
            <a:r>
              <a:t/>
            </a:r>
          </a:p>
        </p:txBody>
      </p:sp>
      <p:pic>
        <p:nvPicPr>
          <p:cNvPr id="425" name="Shape 425"/>
          <p:cNvPicPr preferRelativeResize="0"/>
          <p:nvPr/>
        </p:nvPicPr>
        <p:blipFill>
          <a:blip r:embed="rId3"/>
          <a:stretch>
            <a:fillRect/>
          </a:stretch>
        </p:blipFill>
        <p:spPr>
          <a:xfrm>
            <a:off y="2033586" x="4640262"/>
            <a:ext cy="2568575" cx="4656136"/>
          </a:xfrm>
          <a:prstGeom prst="rect">
            <a:avLst/>
          </a:prstGeom>
        </p:spPr>
      </p:pic>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29" name="Shape 429"/>
        <p:cNvGrpSpPr/>
        <p:nvPr/>
      </p:nvGrpSpPr>
      <p:grpSpPr>
        <a:xfrm>
          <a:off y="0" x="0"/>
          <a:ext cy="0" cx="0"/>
          <a:chOff y="0" x="0"/>
          <a:chExt cy="0" cx="0"/>
        </a:xfrm>
      </p:grpSpPr>
      <p:sp>
        <p:nvSpPr>
          <p:cNvPr id="430" name="Shape 430"/>
          <p:cNvSpPr txBox="1"/>
          <p:nvPr>
            <p:ph idx="1" type="body"/>
          </p:nvPr>
        </p:nvSpPr>
        <p:spPr>
          <a:xfrm>
            <a:off y="234950" x="479425"/>
            <a:ext cy="6054599" cx="42417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100" lang="en-US">
                <a:solidFill>
                  <a:schemeClr val="dk1"/>
                </a:solidFill>
                <a:latin typeface="Calibri"/>
                <a:ea typeface="Calibri"/>
                <a:cs typeface="Calibri"/>
                <a:sym typeface="Calibri"/>
              </a:rPr>
              <a:t>28. </a:t>
            </a:r>
            <a:r>
              <a:rPr strike="noStrike" u="none" b="0" cap="none" baseline="0" sz="2100" lang="en-US" i="0">
                <a:solidFill>
                  <a:schemeClr val="dk1"/>
                </a:solidFill>
                <a:latin typeface="Calibri"/>
                <a:ea typeface="Calibri"/>
                <a:cs typeface="Calibri"/>
                <a:sym typeface="Calibri"/>
              </a:rPr>
              <a:t>Which statement best explains the change in the skier’s potential energy?</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skier loses potential energy as she is lifted up the slope and loses potential energy as she skis down the slope. </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skier gains potential energy as she is lifted up the slope and maintains the same potential energy as she skis down the slope.  </a:t>
            </a:r>
          </a:p>
          <a:p>
            <a:pPr algn="l" rtl="0" lvl="0" marR="0" indent="-355600" marL="355600">
              <a:lnSpc>
                <a:spcPct val="75000"/>
              </a:lnSpc>
              <a:spcBef>
                <a:spcPts val="420"/>
              </a:spcBef>
              <a:spcAft>
                <a:spcPts val="0"/>
              </a:spcAft>
              <a:buClr>
                <a:srgbClr val="FF0000"/>
              </a:buClr>
              <a:buSzPct val="100000"/>
              <a:buFont typeface="Calibri"/>
              <a:buChar char="•"/>
            </a:pPr>
            <a:r>
              <a:rPr strike="noStrike" u="sng" b="0" cap="none" baseline="0" sz="2100" lang="en-US" i="0">
                <a:solidFill>
                  <a:srgbClr val="FF0000"/>
                </a:solidFill>
                <a:latin typeface="Calibri"/>
                <a:ea typeface="Calibri"/>
                <a:cs typeface="Calibri"/>
                <a:sym typeface="Calibri"/>
              </a:rPr>
              <a:t>The skier gains potential energy as she is lifted up the slope and loses potential energy as she skis down the slope.</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The skier loses potential energy as she is lifted up the slope and gains potential energy as she skis down the slope</a:t>
            </a:r>
          </a:p>
          <a:p>
            <a:r>
              <a:t/>
            </a:r>
          </a:p>
        </p:txBody>
      </p:sp>
      <p:pic>
        <p:nvPicPr>
          <p:cNvPr id="431" name="Shape 431"/>
          <p:cNvPicPr preferRelativeResize="0"/>
          <p:nvPr/>
        </p:nvPicPr>
        <p:blipFill>
          <a:blip r:embed="rId3"/>
          <a:stretch>
            <a:fillRect/>
          </a:stretch>
        </p:blipFill>
        <p:spPr>
          <a:xfrm>
            <a:off y="2033586" x="4640262"/>
            <a:ext cy="2568575" cx="4656137"/>
          </a:xfrm>
          <a:prstGeom prst="rect">
            <a:avLst/>
          </a:prstGeom>
        </p:spPr>
      </p:pic>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35" name="Shape 435"/>
        <p:cNvGrpSpPr/>
        <p:nvPr/>
      </p:nvGrpSpPr>
      <p:grpSpPr>
        <a:xfrm>
          <a:off y="0" x="0"/>
          <a:ext cy="0" cx="0"/>
          <a:chOff y="0" x="0"/>
          <a:chExt cy="0" cx="0"/>
        </a:xfrm>
      </p:grpSpPr>
      <p:sp>
        <p:nvSpPr>
          <p:cNvPr id="436" name="Shape 436"/>
          <p:cNvSpPr txBox="1"/>
          <p:nvPr>
            <p:ph idx="1" type="body"/>
          </p:nvPr>
        </p:nvSpPr>
        <p:spPr>
          <a:xfrm>
            <a:off y="330411" x="399850"/>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29. </a:t>
            </a:r>
            <a:r>
              <a:rPr strike="noStrike" u="none" b="0" cap="none" baseline="0" sz="2100" lang="en-US" i="0">
                <a:solidFill>
                  <a:schemeClr val="dk1"/>
                </a:solidFill>
                <a:latin typeface="Calibri"/>
                <a:ea typeface="Calibri"/>
                <a:cs typeface="Calibri"/>
                <a:sym typeface="Calibri"/>
              </a:rPr>
              <a:t>A student plans to collect data needed to calculate the kinetic energy of a thrown baseball. She plans to measure the distance from pitcher to catcher, the time it takes for the baseball to arrive in the catcher’s glove, the mass of the baseball, and the circumference of the baseball. </a:t>
            </a:r>
          </a:p>
          <a:p>
            <a:r>
              <a:t/>
            </a:r>
          </a:p>
          <a:p>
            <a:pPr algn="l" rtl="0" lvl="0" marR="0" indent="0" marL="0">
              <a:lnSpc>
                <a:spcPct val="80000"/>
              </a:lnSpc>
              <a:spcBef>
                <a:spcPts val="420"/>
              </a:spcBef>
              <a:spcAft>
                <a:spcPts val="0"/>
              </a:spcAft>
              <a:buNone/>
            </a:pPr>
            <a:r>
              <a:rPr strike="noStrike" u="none" b="0" cap="none" baseline="0" sz="2100" lang="en-US" i="0">
                <a:solidFill>
                  <a:schemeClr val="dk1"/>
                </a:solidFill>
                <a:latin typeface="Calibri"/>
                <a:ea typeface="Calibri"/>
                <a:cs typeface="Calibri"/>
                <a:sym typeface="Calibri"/>
              </a:rPr>
              <a:t>Which of these measurements is </a:t>
            </a:r>
            <a:r>
              <a:rPr strike="noStrike" u="none" b="1" cap="none" baseline="0" sz="2100" lang="en-US" i="0">
                <a:solidFill>
                  <a:schemeClr val="dk1"/>
                </a:solidFill>
                <a:latin typeface="Calibri"/>
                <a:ea typeface="Calibri"/>
                <a:cs typeface="Calibri"/>
                <a:sym typeface="Calibri"/>
              </a:rPr>
              <a:t>not</a:t>
            </a:r>
            <a:r>
              <a:rPr strike="noStrike" u="none" b="0" cap="none" baseline="0" sz="2100" lang="en-US" i="0">
                <a:solidFill>
                  <a:schemeClr val="dk1"/>
                </a:solidFill>
                <a:latin typeface="Calibri"/>
                <a:ea typeface="Calibri"/>
                <a:cs typeface="Calibri"/>
                <a:sym typeface="Calibri"/>
              </a:rPr>
              <a:t> needed to calculate the kinetic energy?</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measuring the mass of the ball</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measuring the flight time of the ball</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measuring the circumference of the ball</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measuring the distance from pitcher to catcher</a:t>
            </a:r>
          </a:p>
          <a:p>
            <a:r>
              <a:t/>
            </a:r>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40" name="Shape 440"/>
        <p:cNvGrpSpPr/>
        <p:nvPr/>
      </p:nvGrpSpPr>
      <p:grpSpPr>
        <a:xfrm>
          <a:off y="0" x="0"/>
          <a:ext cy="0" cx="0"/>
          <a:chOff y="0" x="0"/>
          <a:chExt cy="0" cx="0"/>
        </a:xfrm>
      </p:grpSpPr>
      <p:sp>
        <p:nvSpPr>
          <p:cNvPr id="441" name="Shape 441"/>
          <p:cNvSpPr txBox="1"/>
          <p:nvPr>
            <p:ph idx="1" type="body"/>
          </p:nvPr>
        </p:nvSpPr>
        <p:spPr>
          <a:xfrm>
            <a:off y="330411" x="399850"/>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29. </a:t>
            </a:r>
            <a:r>
              <a:rPr strike="noStrike" u="none" b="0" cap="none" baseline="0" sz="2100" lang="en-US" i="0">
                <a:solidFill>
                  <a:schemeClr val="dk1"/>
                </a:solidFill>
                <a:latin typeface="Calibri"/>
                <a:ea typeface="Calibri"/>
                <a:cs typeface="Calibri"/>
                <a:sym typeface="Calibri"/>
              </a:rPr>
              <a:t>A student plans to collect data needed to calculate the kinetic energy of a thrown baseball. She plans to measure the distance from pitcher to catcher, the time it takes for the baseball to arrive in the catcher’s glove, the mass of the baseball, and the circumference of the baseball. </a:t>
            </a:r>
          </a:p>
          <a:p>
            <a:r>
              <a:t/>
            </a:r>
          </a:p>
          <a:p>
            <a:pPr algn="l" rtl="0" lvl="0" marR="0" indent="0" marL="0">
              <a:lnSpc>
                <a:spcPct val="80000"/>
              </a:lnSpc>
              <a:spcBef>
                <a:spcPts val="420"/>
              </a:spcBef>
              <a:spcAft>
                <a:spcPts val="0"/>
              </a:spcAft>
              <a:buNone/>
            </a:pPr>
            <a:r>
              <a:rPr strike="noStrike" u="none" b="0" cap="none" baseline="0" sz="2100" lang="en-US" i="0">
                <a:solidFill>
                  <a:schemeClr val="dk1"/>
                </a:solidFill>
                <a:latin typeface="Calibri"/>
                <a:ea typeface="Calibri"/>
                <a:cs typeface="Calibri"/>
                <a:sym typeface="Calibri"/>
              </a:rPr>
              <a:t>Which of these measurements is </a:t>
            </a:r>
            <a:r>
              <a:rPr strike="noStrike" u="none" b="1" cap="none" baseline="0" sz="2100" lang="en-US" i="0">
                <a:solidFill>
                  <a:schemeClr val="dk1"/>
                </a:solidFill>
                <a:latin typeface="Calibri"/>
                <a:ea typeface="Calibri"/>
                <a:cs typeface="Calibri"/>
                <a:sym typeface="Calibri"/>
              </a:rPr>
              <a:t>not</a:t>
            </a:r>
            <a:r>
              <a:rPr strike="noStrike" u="none" b="0" cap="none" baseline="0" sz="2100" lang="en-US" i="0">
                <a:solidFill>
                  <a:schemeClr val="dk1"/>
                </a:solidFill>
                <a:latin typeface="Calibri"/>
                <a:ea typeface="Calibri"/>
                <a:cs typeface="Calibri"/>
                <a:sym typeface="Calibri"/>
              </a:rPr>
              <a:t> needed to calculate the kinetic energy?</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measuring the mass of the ball</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measuring the flight time of the ball</a:t>
            </a:r>
          </a:p>
          <a:p>
            <a:r>
              <a:t/>
            </a:r>
          </a:p>
          <a:p>
            <a:pPr algn="l" rtl="0" lvl="0" marR="0" indent="-355600" marL="355600">
              <a:lnSpc>
                <a:spcPct val="80000"/>
              </a:lnSpc>
              <a:spcBef>
                <a:spcPts val="420"/>
              </a:spcBef>
              <a:spcAft>
                <a:spcPts val="0"/>
              </a:spcAft>
              <a:buClr>
                <a:srgbClr val="FF0000"/>
              </a:buClr>
              <a:buSzPct val="100000"/>
              <a:buFont typeface="Calibri"/>
              <a:buChar char="•"/>
            </a:pPr>
            <a:r>
              <a:rPr strike="noStrike" u="sng" b="0" cap="none" baseline="0" sz="2100" lang="en-US" i="0">
                <a:solidFill>
                  <a:srgbClr val="FF0000"/>
                </a:solidFill>
                <a:latin typeface="Calibri"/>
                <a:ea typeface="Calibri"/>
                <a:cs typeface="Calibri"/>
                <a:sym typeface="Calibri"/>
              </a:rPr>
              <a:t>measuring the circumference of the ball</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measuring the distance from pitcher to catcher</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5" name="Shape 75"/>
        <p:cNvGrpSpPr/>
        <p:nvPr/>
      </p:nvGrpSpPr>
      <p:grpSpPr>
        <a:xfrm>
          <a:off y="0" x="0"/>
          <a:ext cy="0" cx="0"/>
          <a:chOff y="0" x="0"/>
          <a:chExt cy="0" cx="0"/>
        </a:xfrm>
      </p:grpSpPr>
      <p:sp>
        <p:nvSpPr>
          <p:cNvPr id="76" name="Shape 76"/>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Plate tectonics</a:t>
            </a:r>
          </a:p>
        </p:txBody>
      </p:sp>
      <p:sp>
        <p:nvSpPr>
          <p:cNvPr id="77" name="Shape 77"/>
          <p:cNvSpPr txBox="1"/>
          <p:nvPr>
            <p:ph idx="1" type="body"/>
          </p:nvPr>
        </p:nvSpPr>
        <p:spPr>
          <a:xfrm>
            <a:off y="1643061" x="479425"/>
            <a:ext cy="4646612" cx="8642349"/>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3. </a:t>
            </a:r>
            <a:r>
              <a:rPr strike="noStrike" u="none" b="0" cap="none" baseline="0" sz="2900" lang="en-US" i="0">
                <a:solidFill>
                  <a:schemeClr val="dk1"/>
                </a:solidFill>
                <a:latin typeface="Calibri"/>
                <a:ea typeface="Calibri"/>
                <a:cs typeface="Calibri"/>
                <a:sym typeface="Calibri"/>
              </a:rPr>
              <a:t>Scientists believe that forces in Earth’s mantle move Earth’s crustal plates. What do the arrows in the diagram represent? </a:t>
            </a:r>
          </a:p>
          <a:p>
            <a:r>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ocean currents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gravity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convection currents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wind patterns</a:t>
            </a:r>
          </a:p>
        </p:txBody>
      </p:sp>
      <p:pic>
        <p:nvPicPr>
          <p:cNvPr id="78" name="Shape 78"/>
          <p:cNvPicPr preferRelativeResize="0"/>
          <p:nvPr/>
        </p:nvPicPr>
        <p:blipFill>
          <a:blip r:embed="rId3"/>
          <a:stretch>
            <a:fillRect/>
          </a:stretch>
        </p:blipFill>
        <p:spPr>
          <a:xfrm>
            <a:off y="3051175" x="5384800"/>
            <a:ext cy="3989386" cx="3324224"/>
          </a:xfrm>
          <a:prstGeom prst="rect">
            <a:avLst/>
          </a:prstGeom>
        </p:spPr>
      </p:pic>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45" name="Shape 445"/>
        <p:cNvGrpSpPr/>
        <p:nvPr/>
      </p:nvGrpSpPr>
      <p:grpSpPr>
        <a:xfrm>
          <a:off y="0" x="0"/>
          <a:ext cy="0" cx="0"/>
          <a:chOff y="0" x="0"/>
          <a:chExt cy="0" cx="0"/>
        </a:xfrm>
      </p:grpSpPr>
      <p:sp>
        <p:nvSpPr>
          <p:cNvPr id="446" name="Shape 446"/>
          <p:cNvSpPr txBox="1"/>
          <p:nvPr>
            <p:ph idx="1" type="body"/>
          </p:nvPr>
        </p:nvSpPr>
        <p:spPr>
          <a:xfrm>
            <a:off y="270761"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3300" lang="en-US">
                <a:solidFill>
                  <a:schemeClr val="dk1"/>
                </a:solidFill>
                <a:latin typeface="Calibri"/>
                <a:ea typeface="Calibri"/>
                <a:cs typeface="Calibri"/>
                <a:sym typeface="Calibri"/>
              </a:rPr>
              <a:t>30. </a:t>
            </a:r>
            <a:r>
              <a:rPr strike="noStrike" u="none" b="0" cap="none" baseline="0" sz="3300" lang="en-US" i="0">
                <a:solidFill>
                  <a:schemeClr val="dk1"/>
                </a:solidFill>
                <a:latin typeface="Calibri"/>
                <a:ea typeface="Calibri"/>
                <a:cs typeface="Calibri"/>
                <a:sym typeface="Calibri"/>
              </a:rPr>
              <a:t>Which region of the graph represents water (H</a:t>
            </a:r>
            <a:r>
              <a:rPr strike="noStrike" u="none" b="0" cap="none" baseline="-25000" sz="3300" lang="en-US" i="0">
                <a:solidFill>
                  <a:schemeClr val="dk1"/>
                </a:solidFill>
                <a:latin typeface="Calibri"/>
                <a:ea typeface="Calibri"/>
                <a:cs typeface="Calibri"/>
                <a:sym typeface="Calibri"/>
              </a:rPr>
              <a:t>2</a:t>
            </a:r>
            <a:r>
              <a:rPr strike="noStrike" u="none" b="0" cap="none" baseline="0" sz="3300" lang="en-US" i="0">
                <a:solidFill>
                  <a:schemeClr val="dk1"/>
                </a:solidFill>
                <a:latin typeface="Calibri"/>
                <a:ea typeface="Calibri"/>
                <a:cs typeface="Calibri"/>
                <a:sym typeface="Calibri"/>
              </a:rPr>
              <a:t>O) in the liquid form only?</a:t>
            </a:r>
          </a:p>
          <a:p>
            <a:r>
              <a:t/>
            </a:r>
          </a:p>
        </p:txBody>
      </p:sp>
      <p:pic>
        <p:nvPicPr>
          <p:cNvPr id="447" name="Shape 447"/>
          <p:cNvPicPr preferRelativeResize="0"/>
          <p:nvPr/>
        </p:nvPicPr>
        <p:blipFill>
          <a:blip r:embed="rId3"/>
          <a:stretch>
            <a:fillRect/>
          </a:stretch>
        </p:blipFill>
        <p:spPr>
          <a:xfrm>
            <a:off y="1531425" x="986100"/>
            <a:ext cy="5104025" cx="7828949"/>
          </a:xfrm>
          <a:prstGeom prst="rect">
            <a:avLst/>
          </a:prstGeom>
        </p:spPr>
      </p:pic>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51" name="Shape 451"/>
        <p:cNvGrpSpPr/>
        <p:nvPr/>
      </p:nvGrpSpPr>
      <p:grpSpPr>
        <a:xfrm>
          <a:off y="0" x="0"/>
          <a:ext cy="0" cx="0"/>
          <a:chOff y="0" x="0"/>
          <a:chExt cy="0" cx="0"/>
        </a:xfrm>
      </p:grpSpPr>
      <p:sp>
        <p:nvSpPr>
          <p:cNvPr id="452" name="Shape 452"/>
          <p:cNvSpPr txBox="1"/>
          <p:nvPr>
            <p:ph idx="1" type="body"/>
          </p:nvPr>
        </p:nvSpPr>
        <p:spPr>
          <a:xfrm>
            <a:off y="270761"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3300" lang="en-US">
                <a:solidFill>
                  <a:schemeClr val="dk1"/>
                </a:solidFill>
                <a:latin typeface="Calibri"/>
                <a:ea typeface="Calibri"/>
                <a:cs typeface="Calibri"/>
                <a:sym typeface="Calibri"/>
              </a:rPr>
              <a:t>30. </a:t>
            </a:r>
            <a:r>
              <a:rPr strike="noStrike" u="none" b="0" cap="none" baseline="0" sz="3300" lang="en-US" i="0">
                <a:solidFill>
                  <a:schemeClr val="dk1"/>
                </a:solidFill>
                <a:latin typeface="Calibri"/>
                <a:ea typeface="Calibri"/>
                <a:cs typeface="Calibri"/>
                <a:sym typeface="Calibri"/>
              </a:rPr>
              <a:t>Which region of the graph represents water (H</a:t>
            </a:r>
            <a:r>
              <a:rPr strike="noStrike" u="none" b="0" cap="none" baseline="-25000" sz="3300" lang="en-US" i="0">
                <a:solidFill>
                  <a:schemeClr val="dk1"/>
                </a:solidFill>
                <a:latin typeface="Calibri"/>
                <a:ea typeface="Calibri"/>
                <a:cs typeface="Calibri"/>
                <a:sym typeface="Calibri"/>
              </a:rPr>
              <a:t>2</a:t>
            </a:r>
            <a:r>
              <a:rPr strike="noStrike" u="none" b="0" cap="none" baseline="0" sz="3300" lang="en-US" i="0">
                <a:solidFill>
                  <a:schemeClr val="dk1"/>
                </a:solidFill>
                <a:latin typeface="Calibri"/>
                <a:ea typeface="Calibri"/>
                <a:cs typeface="Calibri"/>
                <a:sym typeface="Calibri"/>
              </a:rPr>
              <a:t>O) in the liquid form only?</a:t>
            </a:r>
          </a:p>
          <a:p>
            <a:r>
              <a:t/>
            </a:r>
          </a:p>
        </p:txBody>
      </p:sp>
      <p:pic>
        <p:nvPicPr>
          <p:cNvPr id="453" name="Shape 453"/>
          <p:cNvPicPr preferRelativeResize="0"/>
          <p:nvPr/>
        </p:nvPicPr>
        <p:blipFill>
          <a:blip r:embed="rId3"/>
          <a:stretch>
            <a:fillRect/>
          </a:stretch>
        </p:blipFill>
        <p:spPr>
          <a:xfrm>
            <a:off y="1471750" x="966200"/>
            <a:ext cy="5104025" cx="7828949"/>
          </a:xfrm>
          <a:prstGeom prst="rect">
            <a:avLst/>
          </a:prstGeom>
        </p:spPr>
      </p:pic>
      <p:sp>
        <p:nvSpPr>
          <p:cNvPr id="454" name="Shape 454"/>
          <p:cNvSpPr/>
          <p:nvPr/>
        </p:nvSpPr>
        <p:spPr>
          <a:xfrm>
            <a:off y="3576337" x="3579925"/>
            <a:ext cy="1173299" cx="1272899"/>
          </a:xfrm>
          <a:prstGeom prst="star5">
            <a:avLst>
              <a:gd fmla="val 19098" name="adj"/>
              <a:gd fmla="val 105146" name="hf"/>
              <a:gd fmla="val 110557" name="vf"/>
            </a:avLst>
          </a:prstGeom>
          <a:solidFill>
            <a:srgbClr val="FF0000"/>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Tree>
  </p:cSld>
  <p:clrMapOvr>
    <a:masterClrMapping/>
  </p:clrMapOvr>
  <p:transition spd="slow">
    <p:cut/>
  </p:transition>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58" name="Shape 458"/>
        <p:cNvGrpSpPr/>
        <p:nvPr/>
      </p:nvGrpSpPr>
      <p:grpSpPr>
        <a:xfrm>
          <a:off y="0" x="0"/>
          <a:ext cy="0" cx="0"/>
          <a:chOff y="0" x="0"/>
          <a:chExt cy="0" cx="0"/>
        </a:xfrm>
      </p:grpSpPr>
      <p:sp>
        <p:nvSpPr>
          <p:cNvPr id="459" name="Shape 459"/>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Energy Transfer</a:t>
            </a:r>
          </a:p>
        </p:txBody>
      </p:sp>
      <p:sp>
        <p:nvSpPr>
          <p:cNvPr id="460" name="Shape 460"/>
          <p:cNvSpPr txBox="1"/>
          <p:nvPr>
            <p:ph idx="1" type="body"/>
          </p:nvPr>
        </p:nvSpPr>
        <p:spPr>
          <a:xfrm>
            <a:off y="1643061" x="479425"/>
            <a:ext cy="4646612" cx="8642349"/>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500" lang="en-US">
                <a:solidFill>
                  <a:schemeClr val="dk1"/>
                </a:solidFill>
                <a:latin typeface="Calibri"/>
                <a:ea typeface="Calibri"/>
                <a:cs typeface="Calibri"/>
                <a:sym typeface="Calibri"/>
              </a:rPr>
              <a:t>31. </a:t>
            </a:r>
            <a:r>
              <a:rPr strike="noStrike" u="none" b="0" cap="none" baseline="0" sz="2500" lang="en-US" i="0">
                <a:solidFill>
                  <a:schemeClr val="dk1"/>
                </a:solidFill>
                <a:latin typeface="Calibri"/>
                <a:ea typeface="Calibri"/>
                <a:cs typeface="Calibri"/>
                <a:sym typeface="Calibri"/>
              </a:rPr>
              <a:t>Which energy transformation below describes the conversion involved when the carbon compounds in wood are burned?</a:t>
            </a:r>
          </a:p>
          <a:p>
            <a:pPr algn="l" rtl="0" lvl="0" marR="0" indent="-355600" marL="355600">
              <a:lnSpc>
                <a:spcPct val="9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Chemical energy is converted to thermal energy.</a:t>
            </a:r>
          </a:p>
          <a:p>
            <a:pPr algn="l" rtl="0" lvl="0" marR="0" indent="-355600" marL="355600">
              <a:lnSpc>
                <a:spcPct val="9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Thermal energy is converted to chemical energy.</a:t>
            </a:r>
          </a:p>
          <a:p>
            <a:pPr algn="l" rtl="0" lvl="0" marR="0" indent="-355600" marL="355600">
              <a:lnSpc>
                <a:spcPct val="9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Potential energy is converted into chemical energy.</a:t>
            </a:r>
          </a:p>
          <a:p>
            <a:r>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Chemical energy is converted into potential energy</a:t>
            </a:r>
          </a:p>
          <a:p>
            <a:r>
              <a:t/>
            </a:r>
          </a:p>
        </p:txBody>
      </p:sp>
    </p:spTree>
  </p:cSld>
  <p:clrMapOvr>
    <a:masterClrMapping/>
  </p:clrMapOvr>
  <p:transition spd="slow">
    <p:cut/>
  </p:transition>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64" name="Shape 464"/>
        <p:cNvGrpSpPr/>
        <p:nvPr/>
      </p:nvGrpSpPr>
      <p:grpSpPr>
        <a:xfrm>
          <a:off y="0" x="0"/>
          <a:ext cy="0" cx="0"/>
          <a:chOff y="0" x="0"/>
          <a:chExt cy="0" cx="0"/>
        </a:xfrm>
      </p:grpSpPr>
      <p:sp>
        <p:nvSpPr>
          <p:cNvPr id="465" name="Shape 465"/>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Energy Transfer</a:t>
            </a:r>
          </a:p>
        </p:txBody>
      </p:sp>
      <p:sp>
        <p:nvSpPr>
          <p:cNvPr id="466" name="Shape 466"/>
          <p:cNvSpPr txBox="1"/>
          <p:nvPr>
            <p:ph idx="1" type="body"/>
          </p:nvPr>
        </p:nvSpPr>
        <p:spPr>
          <a:xfrm>
            <a:off y="1643061" x="479425"/>
            <a:ext cy="4646700" cx="86424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500" lang="en-US">
                <a:solidFill>
                  <a:schemeClr val="dk1"/>
                </a:solidFill>
                <a:latin typeface="Calibri"/>
                <a:ea typeface="Calibri"/>
                <a:cs typeface="Calibri"/>
                <a:sym typeface="Calibri"/>
              </a:rPr>
              <a:t>31. </a:t>
            </a:r>
            <a:r>
              <a:rPr strike="noStrike" u="none" b="0" cap="none" baseline="0" sz="2500" lang="en-US" i="0">
                <a:solidFill>
                  <a:schemeClr val="dk1"/>
                </a:solidFill>
                <a:latin typeface="Calibri"/>
                <a:ea typeface="Calibri"/>
                <a:cs typeface="Calibri"/>
                <a:sym typeface="Calibri"/>
              </a:rPr>
              <a:t>Which energy transformation below describes the conversion involved when the carbon compounds in wood are burned?</a:t>
            </a:r>
          </a:p>
          <a:p>
            <a:pPr algn="l" rtl="0" lvl="0" marR="0" indent="-355600" marL="355600">
              <a:lnSpc>
                <a:spcPct val="9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90000"/>
              </a:lnSpc>
              <a:spcBef>
                <a:spcPts val="500"/>
              </a:spcBef>
              <a:spcAft>
                <a:spcPts val="0"/>
              </a:spcAft>
              <a:buClr>
                <a:srgbClr val="FF0000"/>
              </a:buClr>
              <a:buSzPct val="100000"/>
              <a:buFont typeface="Calibri"/>
              <a:buChar char="•"/>
            </a:pPr>
            <a:r>
              <a:rPr strike="noStrike" u="sng" b="0" cap="none" baseline="0" sz="2500" lang="en-US" i="0">
                <a:solidFill>
                  <a:srgbClr val="FF0000"/>
                </a:solidFill>
                <a:latin typeface="Calibri"/>
                <a:ea typeface="Calibri"/>
                <a:cs typeface="Calibri"/>
                <a:sym typeface="Calibri"/>
              </a:rPr>
              <a:t>Chemical energy is converted to thermal energy.</a:t>
            </a:r>
          </a:p>
          <a:p>
            <a:pPr algn="l" rtl="0" lvl="0" marR="0" indent="-355600" marL="355600">
              <a:lnSpc>
                <a:spcPct val="9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Thermal energy is converted to chemical energy.</a:t>
            </a:r>
          </a:p>
          <a:p>
            <a:pPr algn="l" rtl="0" lvl="0" marR="0" indent="-355600" marL="355600">
              <a:lnSpc>
                <a:spcPct val="9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Potential energy is converted into chemical energy.</a:t>
            </a:r>
          </a:p>
          <a:p>
            <a:r>
              <a:t/>
            </a:r>
          </a:p>
          <a:p>
            <a:pPr algn="l" rtl="0" lvl="0" marR="0" indent="-355600" marL="355600">
              <a:lnSpc>
                <a:spcPct val="9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Chemical energy is converted into potential energy</a:t>
            </a:r>
          </a:p>
          <a:p>
            <a:r>
              <a:t/>
            </a:r>
          </a:p>
        </p:txBody>
      </p:sp>
    </p:spTree>
  </p:cSld>
  <p:clrMapOvr>
    <a:masterClrMapping/>
  </p:clrMapOvr>
  <p:transition spd="slow">
    <p:cut/>
  </p:transition>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70" name="Shape 470"/>
        <p:cNvGrpSpPr/>
        <p:nvPr/>
      </p:nvGrpSpPr>
      <p:grpSpPr>
        <a:xfrm>
          <a:off y="0" x="0"/>
          <a:ext cy="0" cx="0"/>
          <a:chOff y="0" x="0"/>
          <a:chExt cy="0" cx="0"/>
        </a:xfrm>
      </p:grpSpPr>
      <p:sp>
        <p:nvSpPr>
          <p:cNvPr id="471" name="Shape 471"/>
          <p:cNvSpPr txBox="1"/>
          <p:nvPr>
            <p:ph idx="1" type="body"/>
          </p:nvPr>
        </p:nvSpPr>
        <p:spPr>
          <a:xfrm>
            <a:off y="0" x="0"/>
            <a:ext cy="6102300" cx="96012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300" lang="en-US">
                <a:solidFill>
                  <a:schemeClr val="dk1"/>
                </a:solidFill>
                <a:latin typeface="Calibri"/>
                <a:ea typeface="Calibri"/>
                <a:cs typeface="Calibri"/>
                <a:sym typeface="Calibri"/>
              </a:rPr>
              <a:t>32. </a:t>
            </a:r>
            <a:r>
              <a:rPr strike="noStrike" u="none" b="0" cap="none" baseline="0" sz="2300" lang="en-US" i="0">
                <a:solidFill>
                  <a:schemeClr val="dk1"/>
                </a:solidFill>
                <a:latin typeface="Calibri"/>
                <a:ea typeface="Calibri"/>
                <a:cs typeface="Calibri"/>
                <a:sym typeface="Calibri"/>
              </a:rPr>
              <a:t>Jackie used a portable electric drill to remove screws from a broken wooden table. He noticed that the screws holding the table together were warm to the touch after being removed from the wood.</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0" marL="0">
              <a:lnSpc>
                <a:spcPct val="80000"/>
              </a:lnSpc>
              <a:spcBef>
                <a:spcPts val="460"/>
              </a:spcBef>
              <a:spcAft>
                <a:spcPts val="0"/>
              </a:spcAft>
              <a:buNone/>
            </a:pPr>
            <a:r>
              <a:rPr strike="noStrike" u="none" b="0" cap="none" baseline="0" sz="2300" lang="en-US" i="0">
                <a:solidFill>
                  <a:schemeClr val="dk1"/>
                </a:solidFill>
                <a:latin typeface="Calibri"/>
                <a:ea typeface="Calibri"/>
                <a:cs typeface="Calibri"/>
                <a:sym typeface="Calibri"/>
              </a:rPr>
              <a:t>What explains this phenomenon?</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Mechanical energy from the drill was converted into thermal energy due to friction. </a:t>
            </a:r>
          </a:p>
          <a:p>
            <a:r>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Electrical energy from the drill was converted into chemical energy due to resistance.</a:t>
            </a:r>
          </a:p>
          <a:p>
            <a:r>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Thermal energy from the drill was converted into mechanical energy due to inertia.</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process of removing the screw concentrated the thermal energy that was already present in the wood.</a:t>
            </a:r>
          </a:p>
          <a:p>
            <a:pPr algn="l" rtl="0" lvl="0" marR="0" indent="-355600" marL="355600">
              <a:lnSpc>
                <a:spcPct val="80000"/>
              </a:lnSpc>
              <a:spcBef>
                <a:spcPts val="340"/>
              </a:spcBef>
              <a:spcAft>
                <a:spcPts val="0"/>
              </a:spcAft>
              <a:buClr>
                <a:schemeClr val="dk1"/>
              </a:buClr>
              <a:buSzPct val="25000"/>
              <a:buFont typeface="Calibri"/>
              <a:buNone/>
            </a:pPr>
            <a:r>
              <a:rPr strike="noStrike" u="none" b="0" cap="none" baseline="0" sz="1700" lang="en-US" i="0">
                <a:solidFill>
                  <a:schemeClr val="dk1"/>
                </a:solidFill>
                <a:latin typeface="Calibri"/>
                <a:ea typeface="Calibri"/>
                <a:cs typeface="Calibri"/>
                <a:sym typeface="Calibri"/>
              </a:rPr>
              <a:t> </a:t>
            </a:r>
          </a:p>
          <a:p>
            <a:r>
              <a:t/>
            </a:r>
          </a:p>
        </p:txBody>
      </p:sp>
    </p:spTree>
  </p:cSld>
  <p:clrMapOvr>
    <a:masterClrMapping/>
  </p:clrMapOvr>
  <p:transition spd="slow">
    <p:cut/>
  </p:transition>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75" name="Shape 475"/>
        <p:cNvGrpSpPr/>
        <p:nvPr/>
      </p:nvGrpSpPr>
      <p:grpSpPr>
        <a:xfrm>
          <a:off y="0" x="0"/>
          <a:ext cy="0" cx="0"/>
          <a:chOff y="0" x="0"/>
          <a:chExt cy="0" cx="0"/>
        </a:xfrm>
      </p:grpSpPr>
      <p:sp>
        <p:nvSpPr>
          <p:cNvPr id="476" name="Shape 476"/>
          <p:cNvSpPr txBox="1"/>
          <p:nvPr>
            <p:ph idx="1" type="body"/>
          </p:nvPr>
        </p:nvSpPr>
        <p:spPr>
          <a:xfrm>
            <a:off y="0" x="0"/>
            <a:ext cy="6102300" cx="96012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300" lang="en-US">
                <a:solidFill>
                  <a:schemeClr val="dk1"/>
                </a:solidFill>
                <a:latin typeface="Calibri"/>
                <a:ea typeface="Calibri"/>
                <a:cs typeface="Calibri"/>
                <a:sym typeface="Calibri"/>
              </a:rPr>
              <a:t>32. </a:t>
            </a:r>
            <a:r>
              <a:rPr strike="noStrike" u="none" b="0" cap="none" baseline="0" sz="2300" lang="en-US" i="0">
                <a:solidFill>
                  <a:schemeClr val="dk1"/>
                </a:solidFill>
                <a:latin typeface="Calibri"/>
                <a:ea typeface="Calibri"/>
                <a:cs typeface="Calibri"/>
                <a:sym typeface="Calibri"/>
              </a:rPr>
              <a:t>Jackie used a portable electric drill to remove screws from a broken wooden table. He noticed that the screws holding the table together were warm to the touch after being removed from the wood.</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0" marL="0">
              <a:lnSpc>
                <a:spcPct val="80000"/>
              </a:lnSpc>
              <a:spcBef>
                <a:spcPts val="460"/>
              </a:spcBef>
              <a:spcAft>
                <a:spcPts val="0"/>
              </a:spcAft>
              <a:buNone/>
            </a:pPr>
            <a:r>
              <a:rPr strike="noStrike" u="none" b="0" cap="none" baseline="0" sz="2300" lang="en-US" i="0">
                <a:solidFill>
                  <a:schemeClr val="dk1"/>
                </a:solidFill>
                <a:latin typeface="Calibri"/>
                <a:ea typeface="Calibri"/>
                <a:cs typeface="Calibri"/>
                <a:sym typeface="Calibri"/>
              </a:rPr>
              <a:t>What explains this phenomenon?</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rgbClr val="FF0000"/>
              </a:buClr>
              <a:buSzPct val="100000"/>
              <a:buFont typeface="Calibri"/>
              <a:buChar char="•"/>
            </a:pPr>
            <a:r>
              <a:rPr strike="noStrike" u="sng" b="0" cap="none" baseline="0" sz="2300" lang="en-US" i="0">
                <a:solidFill>
                  <a:srgbClr val="FF0000"/>
                </a:solidFill>
                <a:latin typeface="Calibri"/>
                <a:ea typeface="Calibri"/>
                <a:cs typeface="Calibri"/>
                <a:sym typeface="Calibri"/>
              </a:rPr>
              <a:t>Mechanical energy from the drill was converted into thermal energy due to friction. </a:t>
            </a:r>
          </a:p>
          <a:p>
            <a:r>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Electrical energy from the drill was converted into chemical energy due to resistance.</a:t>
            </a:r>
          </a:p>
          <a:p>
            <a:r>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Thermal energy from the drill was converted into mechanical energy due to inertia.</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process of removing the screw concentrated the thermal energy that was already present in the wood.</a:t>
            </a:r>
          </a:p>
          <a:p>
            <a:pPr algn="l" rtl="0" lvl="0" marR="0" indent="-355600" marL="355600">
              <a:lnSpc>
                <a:spcPct val="80000"/>
              </a:lnSpc>
              <a:spcBef>
                <a:spcPts val="340"/>
              </a:spcBef>
              <a:spcAft>
                <a:spcPts val="0"/>
              </a:spcAft>
              <a:buClr>
                <a:schemeClr val="dk1"/>
              </a:buClr>
              <a:buSzPct val="25000"/>
              <a:buFont typeface="Calibri"/>
              <a:buNone/>
            </a:pPr>
            <a:r>
              <a:rPr strike="noStrike" u="none" b="0" cap="none" baseline="0" sz="1700" lang="en-US" i="0">
                <a:solidFill>
                  <a:schemeClr val="dk1"/>
                </a:solidFill>
                <a:latin typeface="Calibri"/>
                <a:ea typeface="Calibri"/>
                <a:cs typeface="Calibri"/>
                <a:sym typeface="Calibri"/>
              </a:rPr>
              <a:t> </a:t>
            </a:r>
          </a:p>
          <a:p>
            <a:r>
              <a:t/>
            </a:r>
          </a:p>
        </p:txBody>
      </p:sp>
    </p:spTree>
  </p:cSld>
  <p:clrMapOvr>
    <a:masterClrMapping/>
  </p:clrMapOvr>
  <p:transition spd="slow">
    <p:cut/>
  </p:transition>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80" name="Shape 480"/>
        <p:cNvGrpSpPr/>
        <p:nvPr/>
      </p:nvGrpSpPr>
      <p:grpSpPr>
        <a:xfrm>
          <a:off y="0" x="0"/>
          <a:ext cy="0" cx="0"/>
          <a:chOff y="0" x="0"/>
          <a:chExt cy="0" cx="0"/>
        </a:xfrm>
      </p:grpSpPr>
      <p:sp>
        <p:nvSpPr>
          <p:cNvPr id="481" name="Shape 481"/>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Community interactions</a:t>
            </a:r>
          </a:p>
        </p:txBody>
      </p:sp>
      <p:sp>
        <p:nvSpPr>
          <p:cNvPr id="482" name="Shape 482"/>
          <p:cNvSpPr txBox="1"/>
          <p:nvPr>
            <p:ph idx="1" type="body"/>
          </p:nvPr>
        </p:nvSpPr>
        <p:spPr>
          <a:xfrm>
            <a:off y="1364611" x="479425"/>
            <a:ext cy="4646700" cx="86424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500" lang="en-US">
                <a:solidFill>
                  <a:schemeClr val="dk1"/>
                </a:solidFill>
                <a:latin typeface="Calibri"/>
                <a:ea typeface="Calibri"/>
                <a:cs typeface="Calibri"/>
                <a:sym typeface="Calibri"/>
              </a:rPr>
              <a:t>33. </a:t>
            </a:r>
            <a:r>
              <a:rPr strike="noStrike" u="none" b="0" cap="none" baseline="0" sz="2500" lang="en-US" i="0">
                <a:solidFill>
                  <a:schemeClr val="dk1"/>
                </a:solidFill>
                <a:latin typeface="Calibri"/>
                <a:ea typeface="Calibri"/>
                <a:cs typeface="Calibri"/>
                <a:sym typeface="Calibri"/>
              </a:rPr>
              <a:t>Rising ocean temperatures can cause corals to expel the symbiotic algae on which they depend for survival. </a:t>
            </a:r>
          </a:p>
          <a:p>
            <a:pPr algn="l" rtl="0" lvl="0" marR="0" indent="0" marL="0">
              <a:lnSpc>
                <a:spcPct val="75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Which human influence could be responsible for an increase in this phenomenon? </a:t>
            </a:r>
          </a:p>
          <a:p>
            <a:r>
              <a:t/>
            </a:r>
          </a:p>
          <a:p>
            <a:pPr algn="l" rtl="0" lvl="0" marR="0" indent="-355600" marL="355600">
              <a:lnSpc>
                <a:spcPct val="75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shoreline erosion </a:t>
            </a:r>
          </a:p>
          <a:p>
            <a:pPr algn="l" rtl="0" lvl="0" marR="0" indent="-355600" marL="355600">
              <a:lnSpc>
                <a:spcPct val="75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75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burning fossil fuels </a:t>
            </a:r>
          </a:p>
          <a:p>
            <a:r>
              <a:t/>
            </a:r>
          </a:p>
          <a:p>
            <a:pPr algn="l" rtl="0" lvl="0" marR="0" indent="-355600" marL="355600">
              <a:lnSpc>
                <a:spcPct val="75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solar power generation </a:t>
            </a:r>
          </a:p>
          <a:p>
            <a:pPr algn="l" rtl="0" lvl="0" marR="0" indent="-355600" marL="355600">
              <a:lnSpc>
                <a:spcPct val="75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75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introduction of non-native species </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p:txBody>
      </p:sp>
    </p:spTree>
  </p:cSld>
  <p:clrMapOvr>
    <a:masterClrMapping/>
  </p:clrMapOvr>
  <p:transition spd="slow">
    <p:cut/>
  </p:transition>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86" name="Shape 486"/>
        <p:cNvGrpSpPr/>
        <p:nvPr/>
      </p:nvGrpSpPr>
      <p:grpSpPr>
        <a:xfrm>
          <a:off y="0" x="0"/>
          <a:ext cy="0" cx="0"/>
          <a:chOff y="0" x="0"/>
          <a:chExt cy="0" cx="0"/>
        </a:xfrm>
      </p:grpSpPr>
      <p:sp>
        <p:nvSpPr>
          <p:cNvPr id="487" name="Shape 487"/>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Community interactions</a:t>
            </a:r>
          </a:p>
        </p:txBody>
      </p:sp>
      <p:sp>
        <p:nvSpPr>
          <p:cNvPr id="488" name="Shape 488"/>
          <p:cNvSpPr txBox="1"/>
          <p:nvPr>
            <p:ph idx="1" type="body"/>
          </p:nvPr>
        </p:nvSpPr>
        <p:spPr>
          <a:xfrm>
            <a:off y="1364611" x="479425"/>
            <a:ext cy="4646700" cx="86424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500" lang="en-US">
                <a:solidFill>
                  <a:schemeClr val="dk1"/>
                </a:solidFill>
                <a:latin typeface="Calibri"/>
                <a:ea typeface="Calibri"/>
                <a:cs typeface="Calibri"/>
                <a:sym typeface="Calibri"/>
              </a:rPr>
              <a:t>33. </a:t>
            </a:r>
            <a:r>
              <a:rPr strike="noStrike" u="none" b="0" cap="none" baseline="0" sz="2500" lang="en-US" i="0">
                <a:solidFill>
                  <a:schemeClr val="dk1"/>
                </a:solidFill>
                <a:latin typeface="Calibri"/>
                <a:ea typeface="Calibri"/>
                <a:cs typeface="Calibri"/>
                <a:sym typeface="Calibri"/>
              </a:rPr>
              <a:t>Rising ocean temperatures can cause corals to expel the symbiotic algae on which they depend for survival. </a:t>
            </a:r>
          </a:p>
          <a:p>
            <a:pPr algn="l" rtl="0" lvl="0" marR="0" indent="0" marL="0">
              <a:lnSpc>
                <a:spcPct val="75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Which human influence could be responsible for an increase in this phenomenon? </a:t>
            </a:r>
          </a:p>
          <a:p>
            <a:r>
              <a:t/>
            </a:r>
          </a:p>
          <a:p>
            <a:pPr algn="l" rtl="0" lvl="0" marR="0" indent="-355600" marL="355600">
              <a:lnSpc>
                <a:spcPct val="75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shoreline erosion </a:t>
            </a:r>
          </a:p>
          <a:p>
            <a:pPr algn="l" rtl="0" lvl="0" marR="0" indent="-355600" marL="355600">
              <a:lnSpc>
                <a:spcPct val="75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75000"/>
              </a:lnSpc>
              <a:spcBef>
                <a:spcPts val="500"/>
              </a:spcBef>
              <a:spcAft>
                <a:spcPts val="0"/>
              </a:spcAft>
              <a:buClr>
                <a:srgbClr val="FF0000"/>
              </a:buClr>
              <a:buSzPct val="100000"/>
              <a:buFont typeface="Calibri"/>
              <a:buChar char="•"/>
            </a:pPr>
            <a:r>
              <a:rPr strike="noStrike" u="sng" b="0" cap="none" baseline="0" sz="2500" lang="en-US" i="0">
                <a:solidFill>
                  <a:srgbClr val="FF0000"/>
                </a:solidFill>
                <a:latin typeface="Calibri"/>
                <a:ea typeface="Calibri"/>
                <a:cs typeface="Calibri"/>
                <a:sym typeface="Calibri"/>
              </a:rPr>
              <a:t>burning fossil fuels </a:t>
            </a:r>
          </a:p>
          <a:p>
            <a:r>
              <a:t/>
            </a:r>
          </a:p>
          <a:p>
            <a:pPr algn="l" rtl="0" lvl="0" marR="0" indent="-355600" marL="355600">
              <a:lnSpc>
                <a:spcPct val="75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solar power generation </a:t>
            </a:r>
          </a:p>
          <a:p>
            <a:pPr algn="l" rtl="0" lvl="0" marR="0" indent="-355600" marL="355600">
              <a:lnSpc>
                <a:spcPct val="75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 </a:t>
            </a:r>
          </a:p>
          <a:p>
            <a:pPr algn="l" rtl="0" lvl="0" marR="0" indent="-355600" marL="355600">
              <a:lnSpc>
                <a:spcPct val="75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introduction of non-native species </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p:txBody>
      </p:sp>
    </p:spTree>
  </p:cSld>
  <p:clrMapOvr>
    <a:masterClrMapping/>
  </p:clrMapOvr>
  <p:transition spd="slow">
    <p:cut/>
  </p:transition>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92" name="Shape 492"/>
        <p:cNvGrpSpPr/>
        <p:nvPr/>
      </p:nvGrpSpPr>
      <p:grpSpPr>
        <a:xfrm>
          <a:off y="0" x="0"/>
          <a:ext cy="0" cx="0"/>
          <a:chOff y="0" x="0"/>
          <a:chExt cy="0" cx="0"/>
        </a:xfrm>
      </p:grpSpPr>
      <p:sp>
        <p:nvSpPr>
          <p:cNvPr id="493" name="Shape 493"/>
          <p:cNvSpPr txBox="1"/>
          <p:nvPr>
            <p:ph type="title"/>
          </p:nvPr>
        </p:nvSpPr>
        <p:spPr>
          <a:xfrm>
            <a:off y="0"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Biomes</a:t>
            </a:r>
          </a:p>
        </p:txBody>
      </p:sp>
      <p:sp>
        <p:nvSpPr>
          <p:cNvPr id="494" name="Shape 494"/>
          <p:cNvSpPr txBox="1"/>
          <p:nvPr>
            <p:ph idx="1" type="body"/>
          </p:nvPr>
        </p:nvSpPr>
        <p:spPr>
          <a:xfrm>
            <a:off y="858849" x="121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900" lang="en-US">
                <a:solidFill>
                  <a:schemeClr val="dk1"/>
                </a:solidFill>
                <a:latin typeface="Calibri"/>
                <a:ea typeface="Calibri"/>
                <a:cs typeface="Calibri"/>
                <a:sym typeface="Calibri"/>
              </a:rPr>
              <a:t>34. </a:t>
            </a:r>
            <a:r>
              <a:rPr strike="noStrike" u="none" b="0" cap="none" baseline="0" sz="2900" lang="en-US" i="0">
                <a:solidFill>
                  <a:schemeClr val="dk1"/>
                </a:solidFill>
                <a:latin typeface="Calibri"/>
                <a:ea typeface="Calibri"/>
                <a:cs typeface="Calibri"/>
                <a:sym typeface="Calibri"/>
              </a:rPr>
              <a:t>Deserts are consistently the driest biomes in North America. They typically receive very little precipitation but have a wide variation in the mean annual temperature. Which biome likely represents the deserts? </a:t>
            </a:r>
          </a:p>
          <a:p>
            <a:pPr algn="l" rtl="0" lvl="0" marR="0" indent="-355600" marL="355600">
              <a:lnSpc>
                <a:spcPct val="80000"/>
              </a:lnSpc>
              <a:spcBef>
                <a:spcPts val="580"/>
              </a:spcBef>
              <a:spcAft>
                <a:spcPts val="0"/>
              </a:spcAft>
              <a:buClr>
                <a:schemeClr val="dk1"/>
              </a:buClr>
              <a:buSzPct val="25000"/>
              <a:buFont typeface="Calibri"/>
              <a:buNone/>
            </a:pPr>
            <a:r>
              <a:rPr strike="noStrike" u="none" b="0" cap="none" baseline="0" sz="2900" lang="en-US" i="0">
                <a:solidFill>
                  <a:schemeClr val="dk1"/>
                </a:solidFill>
                <a:latin typeface="Calibri"/>
                <a:ea typeface="Calibri"/>
                <a:cs typeface="Calibri"/>
                <a:sym typeface="Calibri"/>
              </a:rPr>
              <a:t>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W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X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Y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Z </a:t>
            </a:r>
          </a:p>
          <a:p>
            <a:r>
              <a:t/>
            </a:r>
          </a:p>
        </p:txBody>
      </p:sp>
      <p:pic>
        <p:nvPicPr>
          <p:cNvPr id="495" name="Shape 495"/>
          <p:cNvPicPr preferRelativeResize="0"/>
          <p:nvPr/>
        </p:nvPicPr>
        <p:blipFill>
          <a:blip r:embed="rId3"/>
          <a:stretch>
            <a:fillRect/>
          </a:stretch>
        </p:blipFill>
        <p:spPr>
          <a:xfrm>
            <a:off y="3261724" x="4646999"/>
            <a:ext cy="3778825" cx="4846674"/>
          </a:xfrm>
          <a:prstGeom prst="rect">
            <a:avLst/>
          </a:prstGeom>
        </p:spPr>
      </p:pic>
    </p:spTree>
  </p:cSld>
  <p:clrMapOvr>
    <a:masterClrMapping/>
  </p:clrMapOvr>
  <p:transition spd="slow">
    <p:cut/>
  </p:transition>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99" name="Shape 499"/>
        <p:cNvGrpSpPr/>
        <p:nvPr/>
      </p:nvGrpSpPr>
      <p:grpSpPr>
        <a:xfrm>
          <a:off y="0" x="0"/>
          <a:ext cy="0" cx="0"/>
          <a:chOff y="0" x="0"/>
          <a:chExt cy="0" cx="0"/>
        </a:xfrm>
      </p:grpSpPr>
      <p:sp>
        <p:nvSpPr>
          <p:cNvPr id="500" name="Shape 500"/>
          <p:cNvSpPr txBox="1"/>
          <p:nvPr>
            <p:ph type="title"/>
          </p:nvPr>
        </p:nvSpPr>
        <p:spPr>
          <a:xfrm>
            <a:off y="0"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Biomes</a:t>
            </a:r>
          </a:p>
        </p:txBody>
      </p:sp>
      <p:sp>
        <p:nvSpPr>
          <p:cNvPr id="501" name="Shape 501"/>
          <p:cNvSpPr txBox="1"/>
          <p:nvPr>
            <p:ph idx="1" type="body"/>
          </p:nvPr>
        </p:nvSpPr>
        <p:spPr>
          <a:xfrm>
            <a:off y="858849" x="121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900" lang="en-US">
                <a:solidFill>
                  <a:schemeClr val="dk1"/>
                </a:solidFill>
                <a:latin typeface="Calibri"/>
                <a:ea typeface="Calibri"/>
                <a:cs typeface="Calibri"/>
                <a:sym typeface="Calibri"/>
              </a:rPr>
              <a:t>34. </a:t>
            </a:r>
            <a:r>
              <a:rPr strike="noStrike" u="none" b="0" cap="none" baseline="0" sz="2900" lang="en-US" i="0">
                <a:solidFill>
                  <a:schemeClr val="dk1"/>
                </a:solidFill>
                <a:latin typeface="Calibri"/>
                <a:ea typeface="Calibri"/>
                <a:cs typeface="Calibri"/>
                <a:sym typeface="Calibri"/>
              </a:rPr>
              <a:t>Deserts are consistently the driest biomes in North America. They typically receive very little precipitation but have a wide variation in the mean annual temperature. Which biome likely represents the deserts? </a:t>
            </a:r>
          </a:p>
          <a:p>
            <a:pPr algn="l" rtl="0" lvl="0" marR="0" indent="-355600" marL="355600">
              <a:lnSpc>
                <a:spcPct val="80000"/>
              </a:lnSpc>
              <a:spcBef>
                <a:spcPts val="580"/>
              </a:spcBef>
              <a:spcAft>
                <a:spcPts val="0"/>
              </a:spcAft>
              <a:buClr>
                <a:schemeClr val="dk1"/>
              </a:buClr>
              <a:buSzPct val="25000"/>
              <a:buFont typeface="Calibri"/>
              <a:buNone/>
            </a:pPr>
            <a:r>
              <a:rPr strike="noStrike" u="none" b="0" cap="none" baseline="0" sz="2900" lang="en-US" i="0">
                <a:solidFill>
                  <a:schemeClr val="dk1"/>
                </a:solidFill>
                <a:latin typeface="Calibri"/>
                <a:ea typeface="Calibri"/>
                <a:cs typeface="Calibri"/>
                <a:sym typeface="Calibri"/>
              </a:rPr>
              <a:t>  </a:t>
            </a:r>
          </a:p>
          <a:p>
            <a:pPr algn="l" rtl="0" lvl="0" marR="0" indent="-355600" marL="355600">
              <a:lnSpc>
                <a:spcPct val="80000"/>
              </a:lnSpc>
              <a:spcBef>
                <a:spcPts val="580"/>
              </a:spcBef>
              <a:spcAft>
                <a:spcPts val="0"/>
              </a:spcAft>
              <a:buClr>
                <a:srgbClr val="FF0000"/>
              </a:buClr>
              <a:buSzPct val="100000"/>
              <a:buFont typeface="Calibri"/>
              <a:buChar char="•"/>
            </a:pPr>
            <a:r>
              <a:rPr strike="noStrike" u="sng" b="0" cap="none" baseline="0" sz="2900" lang="en-US" i="0">
                <a:solidFill>
                  <a:srgbClr val="FF0000"/>
                </a:solidFill>
                <a:latin typeface="Calibri"/>
                <a:ea typeface="Calibri"/>
                <a:cs typeface="Calibri"/>
                <a:sym typeface="Calibri"/>
              </a:rPr>
              <a:t>W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X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Y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Z </a:t>
            </a:r>
          </a:p>
          <a:p>
            <a:r>
              <a:t/>
            </a:r>
          </a:p>
        </p:txBody>
      </p:sp>
      <p:pic>
        <p:nvPicPr>
          <p:cNvPr id="502" name="Shape 502"/>
          <p:cNvPicPr preferRelativeResize="0"/>
          <p:nvPr/>
        </p:nvPicPr>
        <p:blipFill>
          <a:blip r:embed="rId3"/>
          <a:stretch>
            <a:fillRect/>
          </a:stretch>
        </p:blipFill>
        <p:spPr>
          <a:xfrm>
            <a:off y="3261724" x="4646999"/>
            <a:ext cy="3778825" cx="4846674"/>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2" name="Shape 82"/>
        <p:cNvGrpSpPr/>
        <p:nvPr/>
      </p:nvGrpSpPr>
      <p:grpSpPr>
        <a:xfrm>
          <a:off y="0" x="0"/>
          <a:ext cy="0" cx="0"/>
          <a:chOff y="0" x="0"/>
          <a:chExt cy="0" cx="0"/>
        </a:xfrm>
      </p:grpSpPr>
      <p:sp>
        <p:nvSpPr>
          <p:cNvPr id="83" name="Shape 83"/>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Plate tectonics</a:t>
            </a:r>
          </a:p>
        </p:txBody>
      </p:sp>
      <p:sp>
        <p:nvSpPr>
          <p:cNvPr id="84" name="Shape 84"/>
          <p:cNvSpPr txBox="1"/>
          <p:nvPr>
            <p:ph idx="1" type="body"/>
          </p:nvPr>
        </p:nvSpPr>
        <p:spPr>
          <a:xfrm>
            <a:off y="1643061"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2900" lang="en-US">
                <a:solidFill>
                  <a:schemeClr val="dk1"/>
                </a:solidFill>
                <a:latin typeface="Calibri"/>
                <a:ea typeface="Calibri"/>
                <a:cs typeface="Calibri"/>
                <a:sym typeface="Calibri"/>
              </a:rPr>
              <a:t>3. </a:t>
            </a:r>
            <a:r>
              <a:rPr strike="noStrike" u="none" b="0" cap="none" baseline="0" sz="2900" lang="en-US" i="0">
                <a:solidFill>
                  <a:schemeClr val="dk1"/>
                </a:solidFill>
                <a:latin typeface="Calibri"/>
                <a:ea typeface="Calibri"/>
                <a:cs typeface="Calibri"/>
                <a:sym typeface="Calibri"/>
              </a:rPr>
              <a:t>Scientists believe that forces in Earth’s mantle move Earth’s crustal plates. What do the arrows in the diagram represent? </a:t>
            </a:r>
          </a:p>
          <a:p>
            <a:r>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ocean currents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gravity  </a:t>
            </a:r>
          </a:p>
          <a:p>
            <a:pPr algn="l" rtl="0" lvl="0" marR="0" indent="-355600" marL="355600">
              <a:lnSpc>
                <a:spcPct val="100000"/>
              </a:lnSpc>
              <a:spcBef>
                <a:spcPts val="660"/>
              </a:spcBef>
              <a:spcAft>
                <a:spcPts val="0"/>
              </a:spcAft>
              <a:buClr>
                <a:srgbClr val="FF0000"/>
              </a:buClr>
              <a:buSzPct val="100000"/>
              <a:buFont typeface="Calibri"/>
              <a:buChar char="•"/>
            </a:pPr>
            <a:r>
              <a:rPr strike="noStrike" u="sng" b="0" cap="none" baseline="0" sz="3300" lang="en-US" i="0">
                <a:solidFill>
                  <a:srgbClr val="FF0000"/>
                </a:solidFill>
                <a:latin typeface="Calibri"/>
                <a:ea typeface="Calibri"/>
                <a:cs typeface="Calibri"/>
                <a:sym typeface="Calibri"/>
              </a:rPr>
              <a:t>convection currents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wind patterns</a:t>
            </a:r>
          </a:p>
        </p:txBody>
      </p:sp>
      <p:pic>
        <p:nvPicPr>
          <p:cNvPr id="85" name="Shape 85"/>
          <p:cNvPicPr preferRelativeResize="0"/>
          <p:nvPr/>
        </p:nvPicPr>
        <p:blipFill>
          <a:blip r:embed="rId3"/>
          <a:stretch>
            <a:fillRect/>
          </a:stretch>
        </p:blipFill>
        <p:spPr>
          <a:xfrm>
            <a:off y="3051175" x="5384800"/>
            <a:ext cy="3989386" cx="3324224"/>
          </a:xfrm>
          <a:prstGeom prst="rect">
            <a:avLst/>
          </a:prstGeom>
        </p:spPr>
      </p:pic>
    </p:spTree>
  </p:cSld>
  <p:clrMapOvr>
    <a:masterClrMapping/>
  </p:clrMapOvr>
  <p:transition spd="slow">
    <p:cut/>
  </p:transition>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6" name="Shape 506"/>
        <p:cNvGrpSpPr/>
        <p:nvPr/>
      </p:nvGrpSpPr>
      <p:grpSpPr>
        <a:xfrm>
          <a:off y="0" x="0"/>
          <a:ext cy="0" cx="0"/>
          <a:chOff y="0" x="0"/>
          <a:chExt cy="0" cx="0"/>
        </a:xfrm>
      </p:grpSpPr>
      <p:sp>
        <p:nvSpPr>
          <p:cNvPr id="507" name="Shape 507"/>
          <p:cNvSpPr txBox="1"/>
          <p:nvPr>
            <p:ph idx="1" type="body"/>
          </p:nvPr>
        </p:nvSpPr>
        <p:spPr>
          <a:xfrm>
            <a:off y="0" x="0"/>
            <a:ext cy="6921300" cx="4594199"/>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35. </a:t>
            </a:r>
            <a:r>
              <a:rPr strike="noStrike" u="none" b="0" cap="none" baseline="0" sz="2500" lang="en-US" i="0">
                <a:solidFill>
                  <a:schemeClr val="dk1"/>
                </a:solidFill>
                <a:latin typeface="Calibri"/>
                <a:ea typeface="Calibri"/>
                <a:cs typeface="Calibri"/>
                <a:sym typeface="Calibri"/>
              </a:rPr>
              <a:t>Based on the graph, what is the primary difference between biomes W and X? </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mean number of species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mean annual temperature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mean annual precipitation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mean number of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days with sunshine </a:t>
            </a:r>
          </a:p>
          <a:p>
            <a:r>
              <a:t/>
            </a:r>
          </a:p>
        </p:txBody>
      </p:sp>
      <p:sp>
        <p:nvSpPr>
          <p:cNvPr id="508" name="Shape 508"/>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509" name="Shape 509"/>
          <p:cNvPicPr preferRelativeResize="0"/>
          <p:nvPr/>
        </p:nvPicPr>
        <p:blipFill>
          <a:blip r:embed="rId3"/>
          <a:stretch>
            <a:fillRect/>
          </a:stretch>
        </p:blipFill>
        <p:spPr>
          <a:xfrm>
            <a:off y="1750200" x="4158275"/>
            <a:ext cy="4244200" cx="5442925"/>
          </a:xfrm>
          <a:prstGeom prst="rect">
            <a:avLst/>
          </a:prstGeom>
        </p:spPr>
      </p:pic>
    </p:spTree>
  </p:cSld>
  <p:clrMapOvr>
    <a:masterClrMapping/>
  </p:clrMapOvr>
  <p:transition spd="slow">
    <p:cut/>
  </p:transition>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13" name="Shape 513"/>
        <p:cNvGrpSpPr/>
        <p:nvPr/>
      </p:nvGrpSpPr>
      <p:grpSpPr>
        <a:xfrm>
          <a:off y="0" x="0"/>
          <a:ext cy="0" cx="0"/>
          <a:chOff y="0" x="0"/>
          <a:chExt cy="0" cx="0"/>
        </a:xfrm>
      </p:grpSpPr>
      <p:sp>
        <p:nvSpPr>
          <p:cNvPr id="514" name="Shape 514"/>
          <p:cNvSpPr txBox="1"/>
          <p:nvPr>
            <p:ph idx="1" type="body"/>
          </p:nvPr>
        </p:nvSpPr>
        <p:spPr>
          <a:xfrm>
            <a:off y="0" x="0"/>
            <a:ext cy="6921300" cx="4594199"/>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35. </a:t>
            </a:r>
            <a:r>
              <a:rPr strike="noStrike" u="none" b="0" cap="none" baseline="0" sz="2500" lang="en-US" i="0">
                <a:solidFill>
                  <a:schemeClr val="dk1"/>
                </a:solidFill>
                <a:latin typeface="Calibri"/>
                <a:ea typeface="Calibri"/>
                <a:cs typeface="Calibri"/>
                <a:sym typeface="Calibri"/>
              </a:rPr>
              <a:t>Based on the graph, what is the primary difference between biomes W and X? </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mean number of species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mean annual temperature </a:t>
            </a:r>
          </a:p>
          <a:p>
            <a:pPr algn="l" rtl="0" lvl="0" marR="0" indent="-355600" marL="355600">
              <a:lnSpc>
                <a:spcPct val="80000"/>
              </a:lnSpc>
              <a:spcBef>
                <a:spcPts val="500"/>
              </a:spcBef>
              <a:spcAft>
                <a:spcPts val="0"/>
              </a:spcAft>
              <a:buClr>
                <a:srgbClr val="FF0000"/>
              </a:buClr>
              <a:buSzPct val="100000"/>
              <a:buFont typeface="Calibri"/>
              <a:buChar char="•"/>
            </a:pPr>
            <a:r>
              <a:rPr strike="noStrike" u="sng" b="0" cap="none" baseline="0" sz="2500" lang="en-US" i="0">
                <a:solidFill>
                  <a:srgbClr val="FF0000"/>
                </a:solidFill>
                <a:latin typeface="Calibri"/>
                <a:ea typeface="Calibri"/>
                <a:cs typeface="Calibri"/>
                <a:sym typeface="Calibri"/>
              </a:rPr>
              <a:t>mean annual precipitation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mean number of </a:t>
            </a:r>
          </a:p>
          <a:p>
            <a:pPr algn="l" rtl="0" lvl="0" marR="0" indent="-355600" marL="355600">
              <a:lnSpc>
                <a:spcPct val="80000"/>
              </a:lnSpc>
              <a:spcBef>
                <a:spcPts val="500"/>
              </a:spcBef>
              <a:spcAft>
                <a:spcPts val="0"/>
              </a:spcAft>
              <a:buClr>
                <a:schemeClr val="dk1"/>
              </a:buClr>
              <a:buSzPct val="25000"/>
              <a:buFont typeface="Calibri"/>
              <a:buNone/>
            </a:pPr>
            <a:r>
              <a:rPr strike="noStrike" u="none" b="0" cap="none" baseline="0" sz="2500" lang="en-US" i="0">
                <a:solidFill>
                  <a:schemeClr val="dk1"/>
                </a:solidFill>
                <a:latin typeface="Calibri"/>
                <a:ea typeface="Calibri"/>
                <a:cs typeface="Calibri"/>
                <a:sym typeface="Calibri"/>
              </a:rPr>
              <a:t>days with sunshine </a:t>
            </a:r>
          </a:p>
          <a:p>
            <a:r>
              <a:t/>
            </a:r>
          </a:p>
        </p:txBody>
      </p:sp>
      <p:sp>
        <p:nvSpPr>
          <p:cNvPr id="515" name="Shape 515"/>
          <p:cNvSpPr txBox="1"/>
          <p:nvPr>
            <p:ph idx="2" type="body"/>
          </p:nvPr>
        </p:nvSpPr>
        <p:spPr>
          <a:xfrm>
            <a:off y="1643061" x="4879975"/>
            <a:ext cy="4646700" cx="4241700"/>
          </a:xfrm>
          <a:prstGeom prst="rect">
            <a:avLst/>
          </a:prstGeom>
          <a:noFill/>
          <a:ln>
            <a:noFill/>
          </a:ln>
        </p:spPr>
        <p:txBody>
          <a:bodyPr bIns="47525" rIns="95075" lIns="95075" tIns="47525" anchor="t" anchorCtr="0">
            <a:noAutofit/>
          </a:bodyPr>
          <a:lstStyle/>
          <a:p/>
        </p:txBody>
      </p:sp>
      <p:pic>
        <p:nvPicPr>
          <p:cNvPr id="516" name="Shape 516"/>
          <p:cNvPicPr preferRelativeResize="0"/>
          <p:nvPr/>
        </p:nvPicPr>
        <p:blipFill>
          <a:blip r:embed="rId3"/>
          <a:stretch>
            <a:fillRect/>
          </a:stretch>
        </p:blipFill>
        <p:spPr>
          <a:xfrm>
            <a:off y="1750200" x="4158275"/>
            <a:ext cy="4244200" cx="5442925"/>
          </a:xfrm>
          <a:prstGeom prst="rect">
            <a:avLst/>
          </a:prstGeom>
        </p:spPr>
      </p:pic>
    </p:spTree>
  </p:cSld>
  <p:clrMapOvr>
    <a:masterClrMapping/>
  </p:clrMapOvr>
  <p:transition spd="slow">
    <p:cut/>
  </p:transition>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20" name="Shape 520"/>
        <p:cNvGrpSpPr/>
        <p:nvPr/>
      </p:nvGrpSpPr>
      <p:grpSpPr>
        <a:xfrm>
          <a:off y="0" x="0"/>
          <a:ext cy="0" cx="0"/>
          <a:chOff y="0" x="0"/>
          <a:chExt cy="0" cx="0"/>
        </a:xfrm>
      </p:grpSpPr>
      <p:sp>
        <p:nvSpPr>
          <p:cNvPr id="521" name="Shape 521"/>
          <p:cNvSpPr txBox="1"/>
          <p:nvPr>
            <p:ph idx="1" type="body"/>
          </p:nvPr>
        </p:nvSpPr>
        <p:spPr>
          <a:xfrm>
            <a:off y="250848" x="479425"/>
            <a:ext cy="5158799"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900" lang="en-US">
                <a:solidFill>
                  <a:schemeClr val="dk1"/>
                </a:solidFill>
                <a:latin typeface="Calibri"/>
                <a:ea typeface="Calibri"/>
                <a:cs typeface="Calibri"/>
                <a:sym typeface="Calibri"/>
              </a:rPr>
              <a:t>36. </a:t>
            </a:r>
            <a:r>
              <a:rPr strike="noStrike" u="none" b="0" cap="none" baseline="0" sz="2900" lang="en-US" i="0">
                <a:solidFill>
                  <a:schemeClr val="dk1"/>
                </a:solidFill>
                <a:latin typeface="Calibri"/>
                <a:ea typeface="Calibri"/>
                <a:cs typeface="Calibri"/>
                <a:sym typeface="Calibri"/>
              </a:rPr>
              <a:t>The tundra is the coldest of the biomes, having extremely low temperatures and little precipitation.  </a:t>
            </a:r>
          </a:p>
          <a:p>
            <a:pPr algn="l" rtl="0" lvl="0" marR="0" indent="0" marL="0">
              <a:lnSpc>
                <a:spcPct val="80000"/>
              </a:lnSpc>
              <a:spcBef>
                <a:spcPts val="580"/>
              </a:spcBef>
              <a:spcAft>
                <a:spcPts val="0"/>
              </a:spcAft>
              <a:buNone/>
            </a:pPr>
            <a:r>
              <a:rPr strike="noStrike" u="none" b="0" cap="none" baseline="0" sz="2900" lang="en-US" i="0">
                <a:solidFill>
                  <a:schemeClr val="dk1"/>
                </a:solidFill>
                <a:latin typeface="Calibri"/>
                <a:ea typeface="Calibri"/>
                <a:cs typeface="Calibri"/>
                <a:sym typeface="Calibri"/>
              </a:rPr>
              <a:t>What other characteristics would be expected for this biome? </a:t>
            </a:r>
          </a:p>
          <a:p>
            <a:pPr algn="l" rtl="0" lvl="0" marR="0" indent="0" marL="0">
              <a:lnSpc>
                <a:spcPct val="80000"/>
              </a:lnSpc>
              <a:spcBef>
                <a:spcPts val="580"/>
              </a:spcBef>
              <a:spcAft>
                <a:spcPts val="0"/>
              </a:spcAft>
              <a:buNone/>
            </a:pPr>
            <a:r>
              <a:rPr strike="noStrike" u="none" b="0" cap="none" baseline="0" sz="2900" lang="en-US" i="0">
                <a:solidFill>
                  <a:schemeClr val="dk1"/>
                </a:solidFill>
                <a:latin typeface="Calibri"/>
                <a:ea typeface="Calibri"/>
                <a:cs typeface="Calibri"/>
                <a:sym typeface="Calibri"/>
              </a:rPr>
              <a:t>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low biotic diversity and sparse vegetation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nutrient rich soil and a long growing season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stable population numbers and high biotic diversity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dense vegetation and large daily temperature fluctuations </a:t>
            </a:r>
          </a:p>
          <a:p>
            <a:r>
              <a:t/>
            </a:r>
          </a:p>
        </p:txBody>
      </p:sp>
    </p:spTree>
  </p:cSld>
  <p:clrMapOvr>
    <a:masterClrMapping/>
  </p:clrMapOvr>
  <p:transition spd="slow">
    <p:cut/>
  </p:transition>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25" name="Shape 525"/>
        <p:cNvGrpSpPr/>
        <p:nvPr/>
      </p:nvGrpSpPr>
      <p:grpSpPr>
        <a:xfrm>
          <a:off y="0" x="0"/>
          <a:ext cy="0" cx="0"/>
          <a:chOff y="0" x="0"/>
          <a:chExt cy="0" cx="0"/>
        </a:xfrm>
      </p:grpSpPr>
      <p:sp>
        <p:nvSpPr>
          <p:cNvPr id="526" name="Shape 526"/>
          <p:cNvSpPr txBox="1"/>
          <p:nvPr>
            <p:ph idx="1" type="body"/>
          </p:nvPr>
        </p:nvSpPr>
        <p:spPr>
          <a:xfrm>
            <a:off y="250848" x="479425"/>
            <a:ext cy="5158799"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900" lang="en-US">
                <a:solidFill>
                  <a:schemeClr val="dk1"/>
                </a:solidFill>
                <a:latin typeface="Calibri"/>
                <a:ea typeface="Calibri"/>
                <a:cs typeface="Calibri"/>
                <a:sym typeface="Calibri"/>
              </a:rPr>
              <a:t>36. </a:t>
            </a:r>
            <a:r>
              <a:rPr strike="noStrike" u="none" b="0" cap="none" baseline="0" sz="2900" lang="en-US" i="0">
                <a:solidFill>
                  <a:schemeClr val="dk1"/>
                </a:solidFill>
                <a:latin typeface="Calibri"/>
                <a:ea typeface="Calibri"/>
                <a:cs typeface="Calibri"/>
                <a:sym typeface="Calibri"/>
              </a:rPr>
              <a:t>The tundra is the coldest of the biomes, having extremely low temperatures and little precipitation.  </a:t>
            </a:r>
          </a:p>
          <a:p>
            <a:pPr algn="l" rtl="0" lvl="0" marR="0" indent="0" marL="0">
              <a:lnSpc>
                <a:spcPct val="80000"/>
              </a:lnSpc>
              <a:spcBef>
                <a:spcPts val="580"/>
              </a:spcBef>
              <a:spcAft>
                <a:spcPts val="0"/>
              </a:spcAft>
              <a:buNone/>
            </a:pPr>
            <a:r>
              <a:rPr strike="noStrike" u="none" b="0" cap="none" baseline="0" sz="2900" lang="en-US" i="0">
                <a:solidFill>
                  <a:schemeClr val="dk1"/>
                </a:solidFill>
                <a:latin typeface="Calibri"/>
                <a:ea typeface="Calibri"/>
                <a:cs typeface="Calibri"/>
                <a:sym typeface="Calibri"/>
              </a:rPr>
              <a:t>What other characteristics would be expected for this biome? </a:t>
            </a:r>
          </a:p>
          <a:p>
            <a:pPr algn="l" rtl="0" lvl="0" marR="0" indent="0" marL="0">
              <a:lnSpc>
                <a:spcPct val="80000"/>
              </a:lnSpc>
              <a:spcBef>
                <a:spcPts val="580"/>
              </a:spcBef>
              <a:spcAft>
                <a:spcPts val="0"/>
              </a:spcAft>
              <a:buNone/>
            </a:pPr>
            <a:r>
              <a:rPr strike="noStrike" u="none" b="0" cap="none" baseline="0" sz="2900" lang="en-US" i="0">
                <a:solidFill>
                  <a:schemeClr val="dk1"/>
                </a:solidFill>
                <a:latin typeface="Calibri"/>
                <a:ea typeface="Calibri"/>
                <a:cs typeface="Calibri"/>
                <a:sym typeface="Calibri"/>
              </a:rPr>
              <a:t> </a:t>
            </a:r>
          </a:p>
          <a:p>
            <a:pPr algn="l" rtl="0" lvl="0" marR="0" indent="-355600" marL="355600">
              <a:lnSpc>
                <a:spcPct val="80000"/>
              </a:lnSpc>
              <a:spcBef>
                <a:spcPts val="580"/>
              </a:spcBef>
              <a:spcAft>
                <a:spcPts val="0"/>
              </a:spcAft>
              <a:buClr>
                <a:srgbClr val="FF0000"/>
              </a:buClr>
              <a:buSzPct val="100000"/>
              <a:buFont typeface="Calibri"/>
              <a:buChar char="•"/>
            </a:pPr>
            <a:r>
              <a:rPr strike="noStrike" u="sng" b="0" cap="none" baseline="0" sz="2900" lang="en-US" i="0">
                <a:solidFill>
                  <a:srgbClr val="FF0000"/>
                </a:solidFill>
                <a:latin typeface="Calibri"/>
                <a:ea typeface="Calibri"/>
                <a:cs typeface="Calibri"/>
                <a:sym typeface="Calibri"/>
              </a:rPr>
              <a:t>low biotic diversity and sparse vegetation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nutrient rich soil and a long growing season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stable population numbers and high biotic diversity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dense vegetation and large daily temperature fluctuations </a:t>
            </a:r>
          </a:p>
          <a:p>
            <a:r>
              <a:t/>
            </a:r>
          </a:p>
        </p:txBody>
      </p:sp>
    </p:spTree>
  </p:cSld>
  <p:clrMapOvr>
    <a:masterClrMapping/>
  </p:clrMapOvr>
  <p:transition spd="slow">
    <p:cut/>
  </p:transition>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30" name="Shape 530"/>
        <p:cNvGrpSpPr/>
        <p:nvPr/>
      </p:nvGrpSpPr>
      <p:grpSpPr>
        <a:xfrm>
          <a:off y="0" x="0"/>
          <a:ext cy="0" cx="0"/>
          <a:chOff y="0" x="0"/>
          <a:chExt cy="0" cx="0"/>
        </a:xfrm>
      </p:grpSpPr>
      <p:sp>
        <p:nvSpPr>
          <p:cNvPr id="531" name="Shape 531"/>
          <p:cNvSpPr txBox="1"/>
          <p:nvPr>
            <p:ph idx="1" type="body"/>
          </p:nvPr>
        </p:nvSpPr>
        <p:spPr>
          <a:xfrm>
            <a:off y="-5" x="0"/>
            <a:ext cy="6941099" cx="46404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500" lang="en-US">
                <a:solidFill>
                  <a:schemeClr val="dk1"/>
                </a:solidFill>
                <a:latin typeface="Calibri"/>
                <a:ea typeface="Calibri"/>
                <a:cs typeface="Calibri"/>
                <a:sym typeface="Calibri"/>
              </a:rPr>
              <a:t>37. </a:t>
            </a:r>
            <a:r>
              <a:rPr strike="noStrike" u="none" b="0" cap="none" baseline="0" sz="2500" lang="en-US" i="0">
                <a:solidFill>
                  <a:schemeClr val="dk1"/>
                </a:solidFill>
                <a:latin typeface="Calibri"/>
                <a:ea typeface="Calibri"/>
                <a:cs typeface="Calibri"/>
                <a:sym typeface="Calibri"/>
              </a:rPr>
              <a:t>Tropical forests typically have a narrow range of temperatures but a wide variation in the amount of rain that falls per year. Additionally, some tropical forests receive nearly twice as much precipitation as other wet biomes.</a:t>
            </a:r>
          </a:p>
          <a:p>
            <a:r>
              <a:t/>
            </a:r>
          </a:p>
          <a:p>
            <a:pPr algn="l" rtl="0" lvl="0" marR="0" indent="0" marL="0">
              <a:lnSpc>
                <a:spcPct val="9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Which biome represents the tropical forests?</a:t>
            </a:r>
          </a:p>
          <a:p>
            <a:r>
              <a:t/>
            </a:r>
          </a:p>
          <a:p>
            <a:r>
              <a:t/>
            </a:r>
          </a:p>
          <a:p>
            <a:r>
              <a:t/>
            </a:r>
          </a:p>
        </p:txBody>
      </p:sp>
      <p:pic>
        <p:nvPicPr>
          <p:cNvPr id="532" name="Shape 532"/>
          <p:cNvPicPr preferRelativeResize="0"/>
          <p:nvPr/>
        </p:nvPicPr>
        <p:blipFill>
          <a:blip r:embed="rId3"/>
          <a:stretch>
            <a:fillRect/>
          </a:stretch>
        </p:blipFill>
        <p:spPr>
          <a:xfrm>
            <a:off y="1955800" x="4721225"/>
            <a:ext cy="3619499" cx="4640262"/>
          </a:xfrm>
          <a:prstGeom prst="rect">
            <a:avLst/>
          </a:prstGeom>
        </p:spPr>
      </p:pic>
    </p:spTree>
  </p:cSld>
  <p:clrMapOvr>
    <a:masterClrMapping/>
  </p:clrMapOvr>
  <p:transition spd="slow">
    <p:cut/>
  </p:transition>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36" name="Shape 536"/>
        <p:cNvGrpSpPr/>
        <p:nvPr/>
      </p:nvGrpSpPr>
      <p:grpSpPr>
        <a:xfrm>
          <a:off y="0" x="0"/>
          <a:ext cy="0" cx="0"/>
          <a:chOff y="0" x="0"/>
          <a:chExt cy="0" cx="0"/>
        </a:xfrm>
      </p:grpSpPr>
      <p:sp>
        <p:nvSpPr>
          <p:cNvPr id="537" name="Shape 537"/>
          <p:cNvSpPr txBox="1"/>
          <p:nvPr>
            <p:ph idx="1" type="body"/>
          </p:nvPr>
        </p:nvSpPr>
        <p:spPr>
          <a:xfrm>
            <a:off y="-5" x="0"/>
            <a:ext cy="6941099" cx="46404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500" lang="en-US">
                <a:solidFill>
                  <a:schemeClr val="dk1"/>
                </a:solidFill>
                <a:latin typeface="Calibri"/>
                <a:ea typeface="Calibri"/>
                <a:cs typeface="Calibri"/>
                <a:sym typeface="Calibri"/>
              </a:rPr>
              <a:t>37. </a:t>
            </a:r>
            <a:r>
              <a:rPr strike="noStrike" u="none" b="0" cap="none" baseline="0" sz="2500" lang="en-US" i="0">
                <a:solidFill>
                  <a:schemeClr val="dk1"/>
                </a:solidFill>
                <a:latin typeface="Calibri"/>
                <a:ea typeface="Calibri"/>
                <a:cs typeface="Calibri"/>
                <a:sym typeface="Calibri"/>
              </a:rPr>
              <a:t>Tropical forests typically have a narrow range of temperatures but a wide variation in the amount of rain that falls per year. Additionally, some tropical forests receive nearly twice as much precipitation as other wet biomes.</a:t>
            </a:r>
          </a:p>
          <a:p>
            <a:r>
              <a:t/>
            </a:r>
          </a:p>
          <a:p>
            <a:pPr algn="l" rtl="0" lvl="0" marR="0" indent="0" marL="0">
              <a:lnSpc>
                <a:spcPct val="90000"/>
              </a:lnSpc>
              <a:spcBef>
                <a:spcPts val="500"/>
              </a:spcBef>
              <a:spcAft>
                <a:spcPts val="0"/>
              </a:spcAft>
              <a:buNone/>
            </a:pPr>
            <a:r>
              <a:rPr strike="noStrike" u="none" b="0" cap="none" baseline="0" sz="2500" lang="en-US" i="0">
                <a:solidFill>
                  <a:schemeClr val="dk1"/>
                </a:solidFill>
                <a:latin typeface="Calibri"/>
                <a:ea typeface="Calibri"/>
                <a:cs typeface="Calibri"/>
                <a:sym typeface="Calibri"/>
              </a:rPr>
              <a:t>Which biome represents the tropical forests?</a:t>
            </a:r>
          </a:p>
          <a:p>
            <a:r>
              <a:t/>
            </a:r>
          </a:p>
          <a:p>
            <a:r>
              <a:t/>
            </a:r>
          </a:p>
          <a:p>
            <a:pPr algn="l" rtl="0" lvl="0" marR="0" indent="0" marL="0">
              <a:lnSpc>
                <a:spcPct val="90000"/>
              </a:lnSpc>
              <a:spcBef>
                <a:spcPts val="500"/>
              </a:spcBef>
              <a:spcAft>
                <a:spcPts val="0"/>
              </a:spcAft>
              <a:buNone/>
            </a:pPr>
            <a:r>
              <a:rPr sz="2500" lang="en-US">
                <a:solidFill>
                  <a:schemeClr val="dk1"/>
                </a:solidFill>
                <a:latin typeface="Calibri"/>
                <a:ea typeface="Calibri"/>
                <a:cs typeface="Calibri"/>
                <a:sym typeface="Calibri"/>
              </a:rPr>
              <a:t>                          </a:t>
            </a:r>
            <a:r>
              <a:rPr u="sng" sz="9600" lang="en-US">
                <a:solidFill>
                  <a:srgbClr val="FF0000"/>
                </a:solidFill>
                <a:latin typeface="Calibri"/>
                <a:ea typeface="Calibri"/>
                <a:cs typeface="Calibri"/>
                <a:sym typeface="Calibri"/>
              </a:rPr>
              <a:t>Y</a:t>
            </a:r>
          </a:p>
        </p:txBody>
      </p:sp>
      <p:pic>
        <p:nvPicPr>
          <p:cNvPr id="538" name="Shape 538"/>
          <p:cNvPicPr preferRelativeResize="0"/>
          <p:nvPr/>
        </p:nvPicPr>
        <p:blipFill>
          <a:blip r:embed="rId3"/>
          <a:stretch>
            <a:fillRect/>
          </a:stretch>
        </p:blipFill>
        <p:spPr>
          <a:xfrm>
            <a:off y="1955800" x="4721225"/>
            <a:ext cy="3619499" cx="4640262"/>
          </a:xfrm>
          <a:prstGeom prst="rect">
            <a:avLst/>
          </a:prstGeom>
        </p:spPr>
      </p:pic>
    </p:spTree>
  </p:cSld>
  <p:clrMapOvr>
    <a:masterClrMapping/>
  </p:clrMapOvr>
  <p:transition spd="slow">
    <p:cut/>
  </p:transition>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42" name="Shape 542"/>
        <p:cNvGrpSpPr/>
        <p:nvPr/>
      </p:nvGrpSpPr>
      <p:grpSpPr>
        <a:xfrm>
          <a:off y="0" x="0"/>
          <a:ext cy="0" cx="0"/>
          <a:chOff y="0" x="0"/>
          <a:chExt cy="0" cx="0"/>
        </a:xfrm>
      </p:grpSpPr>
      <p:sp>
        <p:nvSpPr>
          <p:cNvPr id="543" name="Shape 543"/>
          <p:cNvSpPr txBox="1"/>
          <p:nvPr>
            <p:ph type="title"/>
          </p:nvPr>
        </p:nvSpPr>
        <p:spPr>
          <a:xfrm>
            <a:off y="0" x="1520825"/>
            <a:ext cy="1173162" cx="8640762"/>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Food webs </a:t>
            </a:r>
          </a:p>
        </p:txBody>
      </p:sp>
      <p:sp>
        <p:nvSpPr>
          <p:cNvPr id="544" name="Shape 544"/>
          <p:cNvSpPr txBox="1"/>
          <p:nvPr>
            <p:ph idx="1" type="body"/>
          </p:nvPr>
        </p:nvSpPr>
        <p:spPr>
          <a:xfrm>
            <a:off y="88300" x="12"/>
            <a:ext cy="4644900" cx="42402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300" lang="en-US">
                <a:solidFill>
                  <a:schemeClr val="dk1"/>
                </a:solidFill>
                <a:latin typeface="Calibri"/>
                <a:ea typeface="Calibri"/>
                <a:cs typeface="Calibri"/>
                <a:sym typeface="Calibri"/>
              </a:rPr>
              <a:t>38. </a:t>
            </a:r>
            <a:r>
              <a:rPr strike="noStrike" u="none" b="0" cap="none" baseline="0" sz="2300" lang="en-US" i="0">
                <a:solidFill>
                  <a:schemeClr val="dk1"/>
                </a:solidFill>
                <a:latin typeface="Calibri"/>
                <a:ea typeface="Calibri"/>
                <a:cs typeface="Calibri"/>
                <a:sym typeface="Calibri"/>
              </a:rPr>
              <a:t>Many people who raise chickens and other small farm animals consider coyotes to be pests. These people have decreased the coyote population in many parts of the United States.</a:t>
            </a:r>
            <a:r>
              <a:rPr lang="en-US"/>
              <a:t> </a:t>
            </a:r>
            <a:r>
              <a:rPr strike="noStrike" u="none" b="0" cap="none" baseline="0" sz="2300" lang="en-US" i="0">
                <a:solidFill>
                  <a:schemeClr val="dk1"/>
                </a:solidFill>
                <a:latin typeface="Calibri"/>
                <a:ea typeface="Calibri"/>
                <a:cs typeface="Calibri"/>
                <a:sym typeface="Calibri"/>
              </a:rPr>
              <a:t>Which of these is likely a result of the decrease in the number of coyotes in the area? </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mouse population has increased.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hawk population has decreased.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grass population has increased.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goat population has decreased. </a:t>
            </a:r>
          </a:p>
        </p:txBody>
      </p:sp>
      <p:sp>
        <p:nvSpPr>
          <p:cNvPr id="545" name="Shape 545"/>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546" name="Shape 546"/>
          <p:cNvPicPr preferRelativeResize="0"/>
          <p:nvPr/>
        </p:nvPicPr>
        <p:blipFill>
          <a:blip r:embed="rId3"/>
          <a:stretch>
            <a:fillRect/>
          </a:stretch>
        </p:blipFill>
        <p:spPr>
          <a:xfrm>
            <a:off y="2112961" x="4879975"/>
            <a:ext cy="3005137" cx="4481511"/>
          </a:xfrm>
          <a:prstGeom prst="rect">
            <a:avLst/>
          </a:prstGeom>
        </p:spPr>
      </p:pic>
    </p:spTree>
  </p:cSld>
  <p:clrMapOvr>
    <a:masterClrMapping/>
  </p:clrMapOvr>
  <p:transition spd="slow">
    <p:cut/>
  </p:transition>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50" name="Shape 550"/>
        <p:cNvGrpSpPr/>
        <p:nvPr/>
      </p:nvGrpSpPr>
      <p:grpSpPr>
        <a:xfrm>
          <a:off y="0" x="0"/>
          <a:ext cy="0" cx="0"/>
          <a:chOff y="0" x="0"/>
          <a:chExt cy="0" cx="0"/>
        </a:xfrm>
      </p:grpSpPr>
      <p:sp>
        <p:nvSpPr>
          <p:cNvPr id="551" name="Shape 551"/>
          <p:cNvSpPr txBox="1"/>
          <p:nvPr>
            <p:ph type="title"/>
          </p:nvPr>
        </p:nvSpPr>
        <p:spPr>
          <a:xfrm>
            <a:off y="0" x="1520825"/>
            <a:ext cy="1173299" cx="86409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Food webs </a:t>
            </a:r>
          </a:p>
        </p:txBody>
      </p:sp>
      <p:sp>
        <p:nvSpPr>
          <p:cNvPr id="552" name="Shape 552"/>
          <p:cNvSpPr txBox="1"/>
          <p:nvPr>
            <p:ph idx="1" type="body"/>
          </p:nvPr>
        </p:nvSpPr>
        <p:spPr>
          <a:xfrm>
            <a:off y="88300" x="12"/>
            <a:ext cy="4644900" cx="42402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300" lang="en-US">
                <a:solidFill>
                  <a:schemeClr val="dk1"/>
                </a:solidFill>
                <a:latin typeface="Calibri"/>
                <a:ea typeface="Calibri"/>
                <a:cs typeface="Calibri"/>
                <a:sym typeface="Calibri"/>
              </a:rPr>
              <a:t>38. </a:t>
            </a:r>
            <a:r>
              <a:rPr strike="noStrike" u="none" b="0" cap="none" baseline="0" sz="2300" lang="en-US" i="0">
                <a:solidFill>
                  <a:schemeClr val="dk1"/>
                </a:solidFill>
                <a:latin typeface="Calibri"/>
                <a:ea typeface="Calibri"/>
                <a:cs typeface="Calibri"/>
                <a:sym typeface="Calibri"/>
              </a:rPr>
              <a:t>Many people who raise chickens and other small farm animals consider coyotes to be pests. These people have decreased the coyote population in many parts of the United States.</a:t>
            </a:r>
            <a:r>
              <a:rPr lang="en-US"/>
              <a:t> </a:t>
            </a:r>
            <a:r>
              <a:rPr strike="noStrike" u="none" b="0" cap="none" baseline="0" sz="2300" lang="en-US" i="0">
                <a:solidFill>
                  <a:schemeClr val="dk1"/>
                </a:solidFill>
                <a:latin typeface="Calibri"/>
                <a:ea typeface="Calibri"/>
                <a:cs typeface="Calibri"/>
                <a:sym typeface="Calibri"/>
              </a:rPr>
              <a:t>Which of these is likely a result of the decrease in the number of coyotes in the area? </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rgbClr val="FF0000"/>
              </a:buClr>
              <a:buSzPct val="100000"/>
              <a:buFont typeface="Calibri"/>
              <a:buChar char="•"/>
            </a:pPr>
            <a:r>
              <a:rPr strike="noStrike" u="sng" b="0" cap="none" baseline="0" sz="2300" lang="en-US" i="0">
                <a:solidFill>
                  <a:srgbClr val="FF0000"/>
                </a:solidFill>
                <a:latin typeface="Calibri"/>
                <a:ea typeface="Calibri"/>
                <a:cs typeface="Calibri"/>
                <a:sym typeface="Calibri"/>
              </a:rPr>
              <a:t>The mouse population has increased.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hawk population has decreased.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grass population has increased.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The goat population has decreased. </a:t>
            </a:r>
          </a:p>
        </p:txBody>
      </p:sp>
      <p:sp>
        <p:nvSpPr>
          <p:cNvPr id="553" name="Shape 553"/>
          <p:cNvSpPr txBox="1"/>
          <p:nvPr>
            <p:ph idx="2" type="body"/>
          </p:nvPr>
        </p:nvSpPr>
        <p:spPr>
          <a:xfrm>
            <a:off y="1643061" x="4879975"/>
            <a:ext cy="4646700" cx="4241700"/>
          </a:xfrm>
          <a:prstGeom prst="rect">
            <a:avLst/>
          </a:prstGeom>
          <a:noFill/>
          <a:ln>
            <a:noFill/>
          </a:ln>
        </p:spPr>
        <p:txBody>
          <a:bodyPr bIns="47525" rIns="95075" lIns="95075" tIns="47525" anchor="t" anchorCtr="0">
            <a:noAutofit/>
          </a:bodyPr>
          <a:lstStyle/>
          <a:p/>
        </p:txBody>
      </p:sp>
      <p:pic>
        <p:nvPicPr>
          <p:cNvPr id="554" name="Shape 554"/>
          <p:cNvPicPr preferRelativeResize="0"/>
          <p:nvPr/>
        </p:nvPicPr>
        <p:blipFill>
          <a:blip r:embed="rId3"/>
          <a:stretch>
            <a:fillRect/>
          </a:stretch>
        </p:blipFill>
        <p:spPr>
          <a:xfrm>
            <a:off y="2112961" x="4879975"/>
            <a:ext cy="3005136" cx="4481511"/>
          </a:xfrm>
          <a:prstGeom prst="rect">
            <a:avLst/>
          </a:prstGeom>
        </p:spPr>
      </p:pic>
    </p:spTree>
  </p:cSld>
  <p:clrMapOvr>
    <a:masterClrMapping/>
  </p:clrMapOvr>
  <p:transition spd="slow">
    <p:cut/>
  </p:transition>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58" name="Shape 558"/>
        <p:cNvGrpSpPr/>
        <p:nvPr/>
      </p:nvGrpSpPr>
      <p:grpSpPr>
        <a:xfrm>
          <a:off y="0" x="0"/>
          <a:ext cy="0" cx="0"/>
          <a:chOff y="0" x="0"/>
          <a:chExt cy="0" cx="0"/>
        </a:xfrm>
      </p:grpSpPr>
      <p:sp>
        <p:nvSpPr>
          <p:cNvPr id="559" name="Shape 559"/>
          <p:cNvSpPr txBox="1"/>
          <p:nvPr>
            <p:ph idx="1" type="body"/>
          </p:nvPr>
        </p:nvSpPr>
        <p:spPr>
          <a:xfrm>
            <a:off y="92200" x="219800"/>
            <a:ext cy="6948299" cx="4081499"/>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39. </a:t>
            </a:r>
            <a:r>
              <a:rPr strike="noStrike" u="none" b="0" cap="none" baseline="0" sz="2300" lang="en-US" i="0">
                <a:solidFill>
                  <a:schemeClr val="dk1"/>
                </a:solidFill>
                <a:latin typeface="Calibri"/>
                <a:ea typeface="Calibri"/>
                <a:cs typeface="Calibri"/>
                <a:sym typeface="Calibri"/>
              </a:rPr>
              <a:t>Based on this diagram, an ecologist would most likely conclude that a decrease in the fox population would result in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an increase in the owl population.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 decrease in the rabbit population.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 decrease in the chipmunk population.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an increase in the grasshopper population.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300"/>
              </a:spcBef>
              <a:spcAft>
                <a:spcPts val="0"/>
              </a:spcAft>
              <a:buClr>
                <a:schemeClr val="dk1"/>
              </a:buClr>
              <a:buSzPct val="25000"/>
              <a:buFont typeface="Calibri"/>
              <a:buNone/>
            </a:pPr>
            <a:r>
              <a:rPr strike="noStrike" u="none" b="0" cap="none" baseline="0" sz="1500" lang="en-US" i="0">
                <a:solidFill>
                  <a:schemeClr val="dk1"/>
                </a:solidFill>
                <a:latin typeface="Calibri"/>
                <a:ea typeface="Calibri"/>
                <a:cs typeface="Calibri"/>
                <a:sym typeface="Calibri"/>
              </a:rPr>
              <a:t> </a:t>
            </a:r>
          </a:p>
          <a:p>
            <a:r>
              <a:t/>
            </a:r>
          </a:p>
        </p:txBody>
      </p:sp>
      <p:sp>
        <p:nvSpPr>
          <p:cNvPr id="560" name="Shape 560"/>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561" name="Shape 561"/>
          <p:cNvPicPr preferRelativeResize="0"/>
          <p:nvPr/>
        </p:nvPicPr>
        <p:blipFill>
          <a:blip r:embed="rId3"/>
          <a:stretch>
            <a:fillRect/>
          </a:stretch>
        </p:blipFill>
        <p:spPr>
          <a:xfrm>
            <a:off y="1283909" x="3983923"/>
            <a:ext cy="5756640" cx="5617274"/>
          </a:xfrm>
          <a:prstGeom prst="rect">
            <a:avLst/>
          </a:prstGeom>
        </p:spPr>
      </p:pic>
    </p:spTree>
  </p:cSld>
  <p:clrMapOvr>
    <a:masterClrMapping/>
  </p:clrMapOvr>
  <p:transition spd="slow">
    <p:cut/>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65" name="Shape 565"/>
        <p:cNvGrpSpPr/>
        <p:nvPr/>
      </p:nvGrpSpPr>
      <p:grpSpPr>
        <a:xfrm>
          <a:off y="0" x="0"/>
          <a:ext cy="0" cx="0"/>
          <a:chOff y="0" x="0"/>
          <a:chExt cy="0" cx="0"/>
        </a:xfrm>
      </p:grpSpPr>
      <p:sp>
        <p:nvSpPr>
          <p:cNvPr id="566" name="Shape 566"/>
          <p:cNvSpPr txBox="1"/>
          <p:nvPr>
            <p:ph idx="1" type="body"/>
          </p:nvPr>
        </p:nvSpPr>
        <p:spPr>
          <a:xfrm>
            <a:off y="92200" x="219800"/>
            <a:ext cy="6948299" cx="4081499"/>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300" lang="en-US">
                <a:solidFill>
                  <a:schemeClr val="dk1"/>
                </a:solidFill>
                <a:latin typeface="Calibri"/>
                <a:ea typeface="Calibri"/>
                <a:cs typeface="Calibri"/>
                <a:sym typeface="Calibri"/>
              </a:rPr>
              <a:t>39. </a:t>
            </a:r>
            <a:r>
              <a:rPr strike="noStrike" u="none" b="0" cap="none" baseline="0" sz="2300" lang="en-US" i="0">
                <a:solidFill>
                  <a:schemeClr val="dk1"/>
                </a:solidFill>
                <a:latin typeface="Calibri"/>
                <a:ea typeface="Calibri"/>
                <a:cs typeface="Calibri"/>
                <a:sym typeface="Calibri"/>
              </a:rPr>
              <a:t>Based on this diagram, an ecologist would most likely conclude that a decrease in the fox population would result in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rgbClr val="FF0000"/>
              </a:buClr>
              <a:buSzPct val="100000"/>
              <a:buFont typeface="Calibri"/>
              <a:buChar char="•"/>
            </a:pPr>
            <a:r>
              <a:rPr strike="noStrike" u="sng" b="0" cap="none" baseline="0" sz="2300" lang="en-US" i="0">
                <a:solidFill>
                  <a:srgbClr val="FF0000"/>
                </a:solidFill>
                <a:latin typeface="Calibri"/>
                <a:ea typeface="Calibri"/>
                <a:cs typeface="Calibri"/>
                <a:sym typeface="Calibri"/>
              </a:rPr>
              <a:t>an increase in the owl population.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 decrease in the rabbit population.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 decrease in the chipmunk population.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an increase in the grasshopper population.</a:t>
            </a:r>
          </a:p>
          <a:p>
            <a:pPr algn="l" rtl="0" lvl="0" marR="0" indent="-355600" marL="355600">
              <a:lnSpc>
                <a:spcPct val="75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75000"/>
              </a:lnSpc>
              <a:spcBef>
                <a:spcPts val="300"/>
              </a:spcBef>
              <a:spcAft>
                <a:spcPts val="0"/>
              </a:spcAft>
              <a:buClr>
                <a:schemeClr val="dk1"/>
              </a:buClr>
              <a:buSzPct val="25000"/>
              <a:buFont typeface="Calibri"/>
              <a:buNone/>
            </a:pPr>
            <a:r>
              <a:rPr strike="noStrike" u="none" b="0" cap="none" baseline="0" sz="1500" lang="en-US" i="0">
                <a:solidFill>
                  <a:schemeClr val="dk1"/>
                </a:solidFill>
                <a:latin typeface="Calibri"/>
                <a:ea typeface="Calibri"/>
                <a:cs typeface="Calibri"/>
                <a:sym typeface="Calibri"/>
              </a:rPr>
              <a:t> </a:t>
            </a:r>
          </a:p>
          <a:p>
            <a:r>
              <a:t/>
            </a:r>
          </a:p>
        </p:txBody>
      </p:sp>
      <p:sp>
        <p:nvSpPr>
          <p:cNvPr id="567" name="Shape 567"/>
          <p:cNvSpPr txBox="1"/>
          <p:nvPr>
            <p:ph idx="2" type="body"/>
          </p:nvPr>
        </p:nvSpPr>
        <p:spPr>
          <a:xfrm>
            <a:off y="1643061" x="4879975"/>
            <a:ext cy="4646700" cx="4241700"/>
          </a:xfrm>
          <a:prstGeom prst="rect">
            <a:avLst/>
          </a:prstGeom>
          <a:noFill/>
          <a:ln>
            <a:noFill/>
          </a:ln>
        </p:spPr>
        <p:txBody>
          <a:bodyPr bIns="47525" rIns="95075" lIns="95075" tIns="47525" anchor="t" anchorCtr="0">
            <a:noAutofit/>
          </a:bodyPr>
          <a:lstStyle/>
          <a:p/>
        </p:txBody>
      </p:sp>
      <p:pic>
        <p:nvPicPr>
          <p:cNvPr id="568" name="Shape 568"/>
          <p:cNvPicPr preferRelativeResize="0"/>
          <p:nvPr/>
        </p:nvPicPr>
        <p:blipFill>
          <a:blip r:embed="rId3"/>
          <a:stretch>
            <a:fillRect/>
          </a:stretch>
        </p:blipFill>
        <p:spPr>
          <a:xfrm>
            <a:off y="1283909" x="3983922"/>
            <a:ext cy="5756640" cx="5617274"/>
          </a:xfrm>
          <a:prstGeom prst="rect">
            <a:avLst/>
          </a:prstGeom>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9" name="Shape 89"/>
        <p:cNvGrpSpPr/>
        <p:nvPr/>
      </p:nvGrpSpPr>
      <p:grpSpPr>
        <a:xfrm>
          <a:off y="0" x="0"/>
          <a:ext cy="0" cx="0"/>
          <a:chOff y="0" x="0"/>
          <a:chExt cy="0" cx="0"/>
        </a:xfrm>
      </p:grpSpPr>
      <p:sp>
        <p:nvSpPr>
          <p:cNvPr id="90" name="Shape 90"/>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Plate tectonics</a:t>
            </a:r>
          </a:p>
        </p:txBody>
      </p:sp>
      <p:sp>
        <p:nvSpPr>
          <p:cNvPr id="91" name="Shape 91"/>
          <p:cNvSpPr txBox="1"/>
          <p:nvPr>
            <p:ph idx="1" type="body"/>
          </p:nvPr>
        </p:nvSpPr>
        <p:spPr>
          <a:xfrm>
            <a:off y="1643061" x="479425"/>
            <a:ext cy="4646612" cx="8642349"/>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900" lang="en-US">
                <a:solidFill>
                  <a:schemeClr val="dk1"/>
                </a:solidFill>
                <a:latin typeface="Calibri"/>
                <a:ea typeface="Calibri"/>
                <a:cs typeface="Calibri"/>
                <a:sym typeface="Calibri"/>
              </a:rPr>
              <a:t>4. </a:t>
            </a:r>
            <a:r>
              <a:rPr strike="noStrike" u="none" b="0" cap="none" baseline="0" sz="2900" lang="en-US" i="0">
                <a:solidFill>
                  <a:schemeClr val="dk1"/>
                </a:solidFill>
                <a:latin typeface="Calibri"/>
                <a:ea typeface="Calibri"/>
                <a:cs typeface="Calibri"/>
                <a:sym typeface="Calibri"/>
              </a:rPr>
              <a:t>The early development of the theory of plate tectonics was supported by which of these observations? </a:t>
            </a:r>
          </a:p>
          <a:p>
            <a:r>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matching fossils on the continents of Africa and South America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glacier deposits far from existing continental glaciers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thick sediment layers at the mouths of rivers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sudden volcanic activity of long-dormant volcanoes </a:t>
            </a:r>
          </a:p>
          <a:p>
            <a:r>
              <a:t/>
            </a:r>
          </a:p>
        </p:txBody>
      </p:sp>
    </p:spTree>
  </p:cSld>
  <p:clrMapOvr>
    <a:masterClrMapping/>
  </p:clrMapOvr>
  <p:transition spd="slow">
    <p:cut/>
  </p:transition>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72" name="Shape 572"/>
        <p:cNvGrpSpPr/>
        <p:nvPr/>
      </p:nvGrpSpPr>
      <p:grpSpPr>
        <a:xfrm>
          <a:off y="0" x="0"/>
          <a:ext cy="0" cx="0"/>
          <a:chOff y="0" x="0"/>
          <a:chExt cy="0" cx="0"/>
        </a:xfrm>
      </p:grpSpPr>
      <p:sp>
        <p:nvSpPr>
          <p:cNvPr id="573" name="Shape 573"/>
          <p:cNvSpPr txBox="1"/>
          <p:nvPr>
            <p:ph idx="1" type="body"/>
          </p:nvPr>
        </p:nvSpPr>
        <p:spPr>
          <a:xfrm>
            <a:off y="390525" x="239712"/>
            <a:ext cy="4646612" cx="8640762"/>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40. </a:t>
            </a:r>
            <a:r>
              <a:rPr strike="noStrike" u="none" b="0" cap="none" baseline="0" sz="2100" lang="en-US" i="0">
                <a:solidFill>
                  <a:schemeClr val="dk1"/>
                </a:solidFill>
                <a:latin typeface="Calibri"/>
                <a:ea typeface="Calibri"/>
                <a:cs typeface="Calibri"/>
                <a:sym typeface="Calibri"/>
              </a:rPr>
              <a:t>A student has set up an artificial ecosystem for a class project. This ecosystem has producers, first-level consumers, second-level consumers, and third-level consumers. By accident, a chemical enters the ecosystem and kills all of the first-level consumers.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Which group(s) of organisms will most likely survive?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producers  </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second-level consumers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second-level and third-level consumers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third-level consumers and producers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p:txBody>
      </p:sp>
    </p:spTree>
  </p:cSld>
  <p:clrMapOvr>
    <a:masterClrMapping/>
  </p:clrMapOvr>
  <p:transition spd="slow">
    <p:cut/>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77" name="Shape 577"/>
        <p:cNvGrpSpPr/>
        <p:nvPr/>
      </p:nvGrpSpPr>
      <p:grpSpPr>
        <a:xfrm>
          <a:off y="0" x="0"/>
          <a:ext cy="0" cx="0"/>
          <a:chOff y="0" x="0"/>
          <a:chExt cy="0" cx="0"/>
        </a:xfrm>
      </p:grpSpPr>
      <p:sp>
        <p:nvSpPr>
          <p:cNvPr id="578" name="Shape 578"/>
          <p:cNvSpPr txBox="1"/>
          <p:nvPr>
            <p:ph idx="1" type="body"/>
          </p:nvPr>
        </p:nvSpPr>
        <p:spPr>
          <a:xfrm>
            <a:off y="390525" x="239712"/>
            <a:ext cy="4646700" cx="86409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100" lang="en-US">
                <a:solidFill>
                  <a:schemeClr val="dk1"/>
                </a:solidFill>
                <a:latin typeface="Calibri"/>
                <a:ea typeface="Calibri"/>
                <a:cs typeface="Calibri"/>
                <a:sym typeface="Calibri"/>
              </a:rPr>
              <a:t>40. </a:t>
            </a:r>
            <a:r>
              <a:rPr strike="noStrike" u="none" b="0" cap="none" baseline="0" sz="2100" lang="en-US" i="0">
                <a:solidFill>
                  <a:schemeClr val="dk1"/>
                </a:solidFill>
                <a:latin typeface="Calibri"/>
                <a:ea typeface="Calibri"/>
                <a:cs typeface="Calibri"/>
                <a:sym typeface="Calibri"/>
              </a:rPr>
              <a:t>A student has set up an artificial ecosystem for a class project. This ecosystem has producers, first-level consumers, second-level consumers, and third-level consumers. By accident, a chemical enters the ecosystem and kills all of the first-level consumers.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Which group(s) of organisms will most likely survive?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sng" b="0" cap="none" baseline="0" sz="2100" lang="en-US" i="0">
                <a:solidFill>
                  <a:srgbClr val="FF0000"/>
                </a:solidFill>
                <a:latin typeface="Calibri"/>
                <a:ea typeface="Calibri"/>
                <a:cs typeface="Calibri"/>
                <a:sym typeface="Calibri"/>
              </a:rPr>
              <a:t>producers </a:t>
            </a:r>
            <a:r>
              <a:rPr strike="noStrike" u="none" b="0" cap="none" baseline="0" sz="2100" lang="en-US" i="0">
                <a:solidFill>
                  <a:schemeClr val="dk1"/>
                </a:solidFill>
                <a:latin typeface="Calibri"/>
                <a:ea typeface="Calibri"/>
                <a:cs typeface="Calibri"/>
                <a:sym typeface="Calibri"/>
              </a:rPr>
              <a:t> </a:t>
            </a:r>
          </a:p>
          <a:p>
            <a:r>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second-level consumers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second-level and third-level consumers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80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third-level consumers and producers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p:txBody>
      </p:sp>
    </p:spTree>
  </p:cSld>
  <p:clrMapOvr>
    <a:masterClrMapping/>
  </p:clrMapOvr>
  <p:transition spd="slow">
    <p:cut/>
  </p:transition>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82" name="Shape 582"/>
        <p:cNvGrpSpPr/>
        <p:nvPr/>
      </p:nvGrpSpPr>
      <p:grpSpPr>
        <a:xfrm>
          <a:off y="0" x="0"/>
          <a:ext cy="0" cx="0"/>
          <a:chOff y="0" x="0"/>
          <a:chExt cy="0" cx="0"/>
        </a:xfrm>
      </p:grpSpPr>
      <p:sp>
        <p:nvSpPr>
          <p:cNvPr id="583" name="Shape 583"/>
          <p:cNvSpPr txBox="1"/>
          <p:nvPr>
            <p:ph idx="1" type="body"/>
          </p:nvPr>
        </p:nvSpPr>
        <p:spPr>
          <a:xfrm>
            <a:off y="272700" x="639774"/>
            <a:ext cy="5007000" cx="83217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100" lang="en-US">
                <a:solidFill>
                  <a:schemeClr val="dk1"/>
                </a:solidFill>
                <a:latin typeface="Calibri"/>
                <a:ea typeface="Calibri"/>
                <a:cs typeface="Calibri"/>
                <a:sym typeface="Calibri"/>
              </a:rPr>
              <a:t>41. </a:t>
            </a:r>
            <a:r>
              <a:rPr strike="noStrike" u="none" b="0" cap="none" baseline="0" sz="2100" lang="en-US" i="0">
                <a:solidFill>
                  <a:schemeClr val="dk1"/>
                </a:solidFill>
                <a:latin typeface="Calibri"/>
                <a:ea typeface="Calibri"/>
                <a:cs typeface="Calibri"/>
                <a:sym typeface="Calibri"/>
              </a:rPr>
              <a:t>A simple food chain in a wetland is represented below.</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An ecologist doing population counts in the wetland observes a drop in the number of trout over an extended period of time.</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What change is most likely responsible for the trout decline?</a:t>
            </a:r>
          </a:p>
          <a:p>
            <a:r>
              <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migration of blue herons out of the wetland area</a:t>
            </a:r>
          </a:p>
          <a:p>
            <a:r>
              <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introduction of a predator that feeds on blue heron eggs</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application of insecticides to wet areas where mosquitoes breed</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implementation of new conservation laws to protect the wetland</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p:txBody>
      </p:sp>
      <p:pic>
        <p:nvPicPr>
          <p:cNvPr id="584" name="Shape 584"/>
          <p:cNvPicPr preferRelativeResize="0"/>
          <p:nvPr/>
        </p:nvPicPr>
        <p:blipFill>
          <a:blip r:embed="rId3"/>
          <a:stretch>
            <a:fillRect/>
          </a:stretch>
        </p:blipFill>
        <p:spPr>
          <a:xfrm>
            <a:off y="959611" x="639787"/>
            <a:ext cy="279399" cx="8161337"/>
          </a:xfrm>
          <a:prstGeom prst="rect">
            <a:avLst/>
          </a:prstGeom>
        </p:spPr>
      </p:pic>
    </p:spTree>
  </p:cSld>
  <p:clrMapOvr>
    <a:masterClrMapping/>
  </p:clrMapOvr>
  <p:transition spd="slow">
    <p:cut/>
  </p:transition>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88" name="Shape 588"/>
        <p:cNvGrpSpPr/>
        <p:nvPr/>
      </p:nvGrpSpPr>
      <p:grpSpPr>
        <a:xfrm>
          <a:off y="0" x="0"/>
          <a:ext cy="0" cx="0"/>
          <a:chOff y="0" x="0"/>
          <a:chExt cy="0" cx="0"/>
        </a:xfrm>
      </p:grpSpPr>
      <p:sp>
        <p:nvSpPr>
          <p:cNvPr id="589" name="Shape 589"/>
          <p:cNvSpPr txBox="1"/>
          <p:nvPr>
            <p:ph idx="1" type="body"/>
          </p:nvPr>
        </p:nvSpPr>
        <p:spPr>
          <a:xfrm>
            <a:off y="272700" x="639774"/>
            <a:ext cy="5007000" cx="83217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2100" lang="en-US">
                <a:solidFill>
                  <a:schemeClr val="dk1"/>
                </a:solidFill>
                <a:latin typeface="Calibri"/>
                <a:ea typeface="Calibri"/>
                <a:cs typeface="Calibri"/>
                <a:sym typeface="Calibri"/>
              </a:rPr>
              <a:t>41. </a:t>
            </a:r>
            <a:r>
              <a:rPr strike="noStrike" u="none" b="0" cap="none" baseline="0" sz="2100" lang="en-US" i="0">
                <a:solidFill>
                  <a:schemeClr val="dk1"/>
                </a:solidFill>
                <a:latin typeface="Calibri"/>
                <a:ea typeface="Calibri"/>
                <a:cs typeface="Calibri"/>
                <a:sym typeface="Calibri"/>
              </a:rPr>
              <a:t>A simple food chain in a wetland is represented below.</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An ecologist doing population counts in the wetland observes a drop in the number of trout over an extended period of time.</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0" marL="0">
              <a:lnSpc>
                <a:spcPct val="75000"/>
              </a:lnSpc>
              <a:spcBef>
                <a:spcPts val="420"/>
              </a:spcBef>
              <a:spcAft>
                <a:spcPts val="0"/>
              </a:spcAft>
              <a:buNone/>
            </a:pPr>
            <a:r>
              <a:rPr strike="noStrike" u="none" b="0" cap="none" baseline="0" sz="2100" lang="en-US" i="0">
                <a:solidFill>
                  <a:schemeClr val="dk1"/>
                </a:solidFill>
                <a:latin typeface="Calibri"/>
                <a:ea typeface="Calibri"/>
                <a:cs typeface="Calibri"/>
                <a:sym typeface="Calibri"/>
              </a:rPr>
              <a:t>What change is most likely responsible for the trout decline?</a:t>
            </a:r>
          </a:p>
          <a:p>
            <a:r>
              <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migration of blue herons out of the wetland area</a:t>
            </a:r>
          </a:p>
          <a:p>
            <a:r>
              <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introduction of a predator that feeds on blue heron eggs</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75000"/>
              </a:lnSpc>
              <a:spcBef>
                <a:spcPts val="420"/>
              </a:spcBef>
              <a:spcAft>
                <a:spcPts val="0"/>
              </a:spcAft>
              <a:buClr>
                <a:srgbClr val="FF0000"/>
              </a:buClr>
              <a:buSzPct val="100000"/>
              <a:buFont typeface="Calibri"/>
              <a:buChar char="•"/>
            </a:pPr>
            <a:r>
              <a:rPr strike="noStrike" u="sng" b="0" cap="none" baseline="0" sz="2100" lang="en-US" i="0">
                <a:solidFill>
                  <a:srgbClr val="FF0000"/>
                </a:solidFill>
                <a:latin typeface="Calibri"/>
                <a:ea typeface="Calibri"/>
                <a:cs typeface="Calibri"/>
                <a:sym typeface="Calibri"/>
              </a:rPr>
              <a:t>application of insecticides to wet areas where mosquitoes breed</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pPr algn="l" rtl="0" lvl="0" marR="0" indent="-355600" marL="355600">
              <a:lnSpc>
                <a:spcPct val="75000"/>
              </a:lnSpc>
              <a:spcBef>
                <a:spcPts val="420"/>
              </a:spcBef>
              <a:spcAft>
                <a:spcPts val="0"/>
              </a:spcAft>
              <a:buClr>
                <a:schemeClr val="dk1"/>
              </a:buClr>
              <a:buSzPct val="100000"/>
              <a:buFont typeface="Calibri"/>
              <a:buChar char="•"/>
            </a:pPr>
            <a:r>
              <a:rPr strike="noStrike" u="none" b="0" cap="none" baseline="0" sz="2100" lang="en-US" i="0">
                <a:solidFill>
                  <a:schemeClr val="dk1"/>
                </a:solidFill>
                <a:latin typeface="Calibri"/>
                <a:ea typeface="Calibri"/>
                <a:cs typeface="Calibri"/>
                <a:sym typeface="Calibri"/>
              </a:rPr>
              <a:t>implementation of new conservation laws to protect the wetland</a:t>
            </a:r>
          </a:p>
          <a:p>
            <a:pPr algn="l" rtl="0" lvl="0" marR="0" indent="-355600" marL="355600">
              <a:lnSpc>
                <a:spcPct val="75000"/>
              </a:lnSpc>
              <a:spcBef>
                <a:spcPts val="420"/>
              </a:spcBef>
              <a:spcAft>
                <a:spcPts val="0"/>
              </a:spcAft>
              <a:buClr>
                <a:schemeClr val="dk1"/>
              </a:buClr>
              <a:buSzPct val="25000"/>
              <a:buFont typeface="Calibri"/>
              <a:buNone/>
            </a:pPr>
            <a:r>
              <a:rPr strike="noStrike" u="none" b="0" cap="none" baseline="0" sz="2100" lang="en-US" i="0">
                <a:solidFill>
                  <a:schemeClr val="dk1"/>
                </a:solidFill>
                <a:latin typeface="Calibri"/>
                <a:ea typeface="Calibri"/>
                <a:cs typeface="Calibri"/>
                <a:sym typeface="Calibri"/>
              </a:rPr>
              <a:t> </a:t>
            </a:r>
          </a:p>
          <a:p>
            <a:r>
              <a:t/>
            </a:r>
          </a:p>
        </p:txBody>
      </p:sp>
      <p:pic>
        <p:nvPicPr>
          <p:cNvPr id="590" name="Shape 590"/>
          <p:cNvPicPr preferRelativeResize="0"/>
          <p:nvPr/>
        </p:nvPicPr>
        <p:blipFill>
          <a:blip r:embed="rId3"/>
          <a:stretch>
            <a:fillRect/>
          </a:stretch>
        </p:blipFill>
        <p:spPr>
          <a:xfrm>
            <a:off y="959611" x="639787"/>
            <a:ext cy="279399" cx="8161337"/>
          </a:xfrm>
          <a:prstGeom prst="rect">
            <a:avLst/>
          </a:prstGeom>
        </p:spPr>
      </p:pic>
    </p:spTree>
  </p:cSld>
  <p:clrMapOvr>
    <a:masterClrMapping/>
  </p:clrMapOvr>
  <p:transition spd="slow">
    <p:cut/>
  </p:transition>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94" name="Shape 594"/>
        <p:cNvGrpSpPr/>
        <p:nvPr/>
      </p:nvGrpSpPr>
      <p:grpSpPr>
        <a:xfrm>
          <a:off y="0" x="0"/>
          <a:ext cy="0" cx="0"/>
          <a:chOff y="0" x="0"/>
          <a:chExt cy="0" cx="0"/>
        </a:xfrm>
      </p:grpSpPr>
      <p:sp>
        <p:nvSpPr>
          <p:cNvPr id="595" name="Shape 595"/>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Cells</a:t>
            </a:r>
          </a:p>
        </p:txBody>
      </p:sp>
      <p:sp>
        <p:nvSpPr>
          <p:cNvPr id="596" name="Shape 596"/>
          <p:cNvSpPr txBox="1"/>
          <p:nvPr>
            <p:ph idx="1" type="body"/>
          </p:nvPr>
        </p:nvSpPr>
        <p:spPr>
          <a:xfrm>
            <a:off y="1196974" x="479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300" lang="en-US">
                <a:solidFill>
                  <a:schemeClr val="dk1"/>
                </a:solidFill>
                <a:latin typeface="Calibri"/>
                <a:ea typeface="Calibri"/>
                <a:cs typeface="Calibri"/>
                <a:sym typeface="Calibri"/>
              </a:rPr>
              <a:t>42. </a:t>
            </a:r>
            <a:r>
              <a:rPr strike="noStrike" u="none" b="0" cap="none" baseline="0" sz="2300" lang="en-US" i="0">
                <a:solidFill>
                  <a:schemeClr val="dk1"/>
                </a:solidFill>
                <a:latin typeface="Calibri"/>
                <a:ea typeface="Calibri"/>
                <a:cs typeface="Calibri"/>
                <a:sym typeface="Calibri"/>
              </a:rPr>
              <a:t>A scientist uses a microscope to examine two slides of living bacteria. Each slide contains a different type of bacteria. While the cells on the first slide are moving rapidly, the cells on the second slide are stationary.</a:t>
            </a:r>
            <a:r>
              <a:rPr lang="en-US"/>
              <a:t> </a:t>
            </a:r>
            <a:r>
              <a:rPr strike="noStrike" u="none" b="0" cap="none" baseline="0" sz="2300" lang="en-US" i="0">
                <a:solidFill>
                  <a:schemeClr val="dk1"/>
                </a:solidFill>
                <a:latin typeface="Calibri"/>
                <a:ea typeface="Calibri"/>
                <a:cs typeface="Calibri"/>
                <a:sym typeface="Calibri"/>
              </a:rPr>
              <a:t>Based on these observations, the cells on the second slide most likely have no</a:t>
            </a:r>
            <a:r>
              <a:rPr sz="2300" lang="en-US">
                <a:solidFill>
                  <a:schemeClr val="dk1"/>
                </a:solidFill>
                <a:latin typeface="Calibri"/>
                <a:ea typeface="Calibri"/>
                <a:cs typeface="Calibri"/>
                <a:sym typeface="Calibri"/>
              </a:rPr>
              <a:t>…</a:t>
            </a:r>
          </a:p>
          <a:p>
            <a:r>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nucleus.</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flagella.</a:t>
            </a:r>
          </a:p>
          <a:p>
            <a:r>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chloroplasts.</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mitochondria</a:t>
            </a:r>
          </a:p>
          <a:p>
            <a:r>
              <a:t/>
            </a:r>
          </a:p>
        </p:txBody>
      </p:sp>
    </p:spTree>
  </p:cSld>
  <p:clrMapOvr>
    <a:masterClrMapping/>
  </p:clrMapOvr>
  <p:transition spd="slow">
    <p:cut/>
  </p:transition>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00" name="Shape 600"/>
        <p:cNvGrpSpPr/>
        <p:nvPr/>
      </p:nvGrpSpPr>
      <p:grpSpPr>
        <a:xfrm>
          <a:off y="0" x="0"/>
          <a:ext cy="0" cx="0"/>
          <a:chOff y="0" x="0"/>
          <a:chExt cy="0" cx="0"/>
        </a:xfrm>
      </p:grpSpPr>
      <p:sp>
        <p:nvSpPr>
          <p:cNvPr id="601" name="Shape 601"/>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Cells</a:t>
            </a:r>
          </a:p>
        </p:txBody>
      </p:sp>
      <p:sp>
        <p:nvSpPr>
          <p:cNvPr id="602" name="Shape 602"/>
          <p:cNvSpPr txBox="1"/>
          <p:nvPr>
            <p:ph idx="1" type="body"/>
          </p:nvPr>
        </p:nvSpPr>
        <p:spPr>
          <a:xfrm>
            <a:off y="1196974" x="479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300" lang="en-US">
                <a:solidFill>
                  <a:schemeClr val="dk1"/>
                </a:solidFill>
                <a:latin typeface="Calibri"/>
                <a:ea typeface="Calibri"/>
                <a:cs typeface="Calibri"/>
                <a:sym typeface="Calibri"/>
              </a:rPr>
              <a:t>42. </a:t>
            </a:r>
            <a:r>
              <a:rPr strike="noStrike" u="none" b="0" cap="none" baseline="0" sz="2300" lang="en-US" i="0">
                <a:solidFill>
                  <a:schemeClr val="dk1"/>
                </a:solidFill>
                <a:latin typeface="Calibri"/>
                <a:ea typeface="Calibri"/>
                <a:cs typeface="Calibri"/>
                <a:sym typeface="Calibri"/>
              </a:rPr>
              <a:t>A scientist uses a microscope to examine two slides of living bacteria. Each slide contains a different type of bacteria. While the cells on the first slide are moving rapidly, the cells on the second slide are stationary.</a:t>
            </a:r>
            <a:r>
              <a:rPr lang="en-US"/>
              <a:t> </a:t>
            </a:r>
            <a:r>
              <a:rPr strike="noStrike" u="none" b="0" cap="none" baseline="0" sz="2300" lang="en-US" i="0">
                <a:solidFill>
                  <a:schemeClr val="dk1"/>
                </a:solidFill>
                <a:latin typeface="Calibri"/>
                <a:ea typeface="Calibri"/>
                <a:cs typeface="Calibri"/>
                <a:sym typeface="Calibri"/>
              </a:rPr>
              <a:t>Based on these observations, the cells on the second slide most likely have no</a:t>
            </a:r>
            <a:r>
              <a:rPr sz="2300" lang="en-US">
                <a:solidFill>
                  <a:schemeClr val="dk1"/>
                </a:solidFill>
                <a:latin typeface="Calibri"/>
                <a:ea typeface="Calibri"/>
                <a:cs typeface="Calibri"/>
                <a:sym typeface="Calibri"/>
              </a:rPr>
              <a:t>…</a:t>
            </a:r>
          </a:p>
          <a:p>
            <a:r>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nucleus.</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rgbClr val="FF0000"/>
              </a:buClr>
              <a:buSzPct val="100000"/>
              <a:buFont typeface="Calibri"/>
              <a:buChar char="•"/>
            </a:pPr>
            <a:r>
              <a:rPr strike="noStrike" u="sng" b="0" cap="none" baseline="0" sz="2300" lang="en-US" i="0">
                <a:solidFill>
                  <a:srgbClr val="FF0000"/>
                </a:solidFill>
                <a:latin typeface="Calibri"/>
                <a:ea typeface="Calibri"/>
                <a:cs typeface="Calibri"/>
                <a:sym typeface="Calibri"/>
              </a:rPr>
              <a:t>flagella.</a:t>
            </a:r>
          </a:p>
          <a:p>
            <a:r>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chloroplasts.</a:t>
            </a:r>
          </a:p>
          <a:p>
            <a:pPr algn="l" rtl="0" lvl="0" marR="0" indent="-355600" marL="355600">
              <a:lnSpc>
                <a:spcPct val="80000"/>
              </a:lnSpc>
              <a:spcBef>
                <a:spcPts val="460"/>
              </a:spcBef>
              <a:spcAft>
                <a:spcPts val="0"/>
              </a:spcAft>
              <a:buClr>
                <a:schemeClr val="dk1"/>
              </a:buClr>
              <a:buSzPct val="25000"/>
              <a:buFont typeface="Calibri"/>
              <a:buNone/>
            </a:pPr>
            <a:r>
              <a:rPr strike="noStrike" u="none" b="0" cap="none" baseline="0" sz="2300" lang="en-US" i="0">
                <a:solidFill>
                  <a:schemeClr val="dk1"/>
                </a:solidFill>
                <a:latin typeface="Calibri"/>
                <a:ea typeface="Calibri"/>
                <a:cs typeface="Calibri"/>
                <a:sym typeface="Calibri"/>
              </a:rPr>
              <a:t> </a:t>
            </a:r>
          </a:p>
          <a:p>
            <a:pPr algn="l" rtl="0" lvl="0" marR="0" indent="-355600" marL="355600">
              <a:lnSpc>
                <a:spcPct val="80000"/>
              </a:lnSpc>
              <a:spcBef>
                <a:spcPts val="460"/>
              </a:spcBef>
              <a:spcAft>
                <a:spcPts val="0"/>
              </a:spcAft>
              <a:buClr>
                <a:schemeClr val="dk1"/>
              </a:buClr>
              <a:buSzPct val="100000"/>
              <a:buFont typeface="Calibri"/>
              <a:buChar char="•"/>
            </a:pPr>
            <a:r>
              <a:rPr strike="noStrike" u="none" b="0" cap="none" baseline="0" sz="2300" lang="en-US" i="0">
                <a:solidFill>
                  <a:schemeClr val="dk1"/>
                </a:solidFill>
                <a:latin typeface="Calibri"/>
                <a:ea typeface="Calibri"/>
                <a:cs typeface="Calibri"/>
                <a:sym typeface="Calibri"/>
              </a:rPr>
              <a:t>mitochondria</a:t>
            </a:r>
          </a:p>
          <a:p>
            <a:r>
              <a:t/>
            </a:r>
          </a:p>
        </p:txBody>
      </p:sp>
    </p:spTree>
  </p:cSld>
  <p:clrMapOvr>
    <a:masterClrMapping/>
  </p:clrMapOvr>
  <p:transition spd="slow">
    <p:cut/>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06" name="Shape 606"/>
        <p:cNvGrpSpPr/>
        <p:nvPr/>
      </p:nvGrpSpPr>
      <p:grpSpPr>
        <a:xfrm>
          <a:off y="0" x="0"/>
          <a:ext cy="0" cx="0"/>
          <a:chOff y="0" x="0"/>
          <a:chExt cy="0" cx="0"/>
        </a:xfrm>
      </p:grpSpPr>
      <p:sp>
        <p:nvSpPr>
          <p:cNvPr id="607" name="Shape 607"/>
          <p:cNvSpPr txBox="1"/>
          <p:nvPr>
            <p:ph idx="1" type="body"/>
          </p:nvPr>
        </p:nvSpPr>
        <p:spPr>
          <a:xfrm>
            <a:off y="-6" x="0"/>
            <a:ext cy="7040400" cx="42417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3600" lang="en-US">
                <a:solidFill>
                  <a:schemeClr val="dk1"/>
                </a:solidFill>
                <a:latin typeface="Calibri"/>
                <a:ea typeface="Calibri"/>
                <a:cs typeface="Calibri"/>
                <a:sym typeface="Calibri"/>
              </a:rPr>
              <a:t>43. </a:t>
            </a:r>
            <a:r>
              <a:rPr strike="noStrike" u="none" b="0" cap="none" baseline="0" sz="3600" lang="en-US" i="0">
                <a:solidFill>
                  <a:schemeClr val="dk1"/>
                </a:solidFill>
                <a:latin typeface="Calibri"/>
                <a:ea typeface="Calibri"/>
                <a:cs typeface="Calibri"/>
                <a:sym typeface="Calibri"/>
              </a:rPr>
              <a:t>The presence of which structure provides evidence that this organism is capable of locomotion?</a:t>
            </a:r>
          </a:p>
          <a:p>
            <a:r>
              <a:t/>
            </a:r>
          </a:p>
          <a:p>
            <a:pPr algn="l" rtl="0" lvl="0" marR="0" indent="-374650" marL="355600">
              <a:lnSpc>
                <a:spcPct val="80000"/>
              </a:lnSpc>
              <a:spcBef>
                <a:spcPts val="42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cell wall</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400" lang="en-US" i="0">
                <a:solidFill>
                  <a:schemeClr val="dk1"/>
                </a:solidFill>
                <a:latin typeface="Calibri"/>
                <a:ea typeface="Calibri"/>
                <a:cs typeface="Calibri"/>
                <a:sym typeface="Calibri"/>
              </a:rPr>
              <a:t>  </a:t>
            </a:r>
          </a:p>
          <a:p>
            <a:pPr algn="l" rtl="0" lvl="0" marR="0" indent="-374650" marL="355600">
              <a:lnSpc>
                <a:spcPct val="80000"/>
              </a:lnSpc>
              <a:spcBef>
                <a:spcPts val="42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ribosome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400" lang="en-US" i="0">
                <a:solidFill>
                  <a:schemeClr val="dk1"/>
                </a:solidFill>
                <a:latin typeface="Calibri"/>
                <a:ea typeface="Calibri"/>
                <a:cs typeface="Calibri"/>
                <a:sym typeface="Calibri"/>
              </a:rPr>
              <a:t>  </a:t>
            </a:r>
          </a:p>
          <a:p>
            <a:pPr algn="l" rtl="0" lvl="0" marR="0" indent="-374650" marL="355600">
              <a:lnSpc>
                <a:spcPct val="80000"/>
              </a:lnSpc>
              <a:spcBef>
                <a:spcPts val="42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flagellum</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400" lang="en-US" i="0">
                <a:solidFill>
                  <a:schemeClr val="dk1"/>
                </a:solidFill>
                <a:latin typeface="Calibri"/>
                <a:ea typeface="Calibri"/>
                <a:cs typeface="Calibri"/>
                <a:sym typeface="Calibri"/>
              </a:rPr>
              <a:t> </a:t>
            </a:r>
          </a:p>
          <a:p>
            <a:pPr algn="l" rtl="0" lvl="0" marR="0" indent="-374650" marL="355600">
              <a:lnSpc>
                <a:spcPct val="80000"/>
              </a:lnSpc>
              <a:spcBef>
                <a:spcPts val="42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cytoplasm</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400" lang="en-US" i="0">
                <a:solidFill>
                  <a:schemeClr val="dk1"/>
                </a:solidFill>
                <a:latin typeface="Calibri"/>
                <a:ea typeface="Calibri"/>
                <a:cs typeface="Calibri"/>
                <a:sym typeface="Calibri"/>
              </a:rPr>
              <a:t> </a:t>
            </a:r>
          </a:p>
          <a:p>
            <a:r>
              <a:t/>
            </a:r>
          </a:p>
        </p:txBody>
      </p:sp>
      <p:pic>
        <p:nvPicPr>
          <p:cNvPr id="608" name="Shape 608"/>
          <p:cNvPicPr preferRelativeResize="0"/>
          <p:nvPr/>
        </p:nvPicPr>
        <p:blipFill>
          <a:blip r:embed="rId3"/>
          <a:stretch>
            <a:fillRect/>
          </a:stretch>
        </p:blipFill>
        <p:spPr>
          <a:xfrm>
            <a:off y="1955800" x="4160837"/>
            <a:ext cy="2906711" cx="4802187"/>
          </a:xfrm>
          <a:prstGeom prst="rect">
            <a:avLst/>
          </a:prstGeom>
        </p:spPr>
      </p:pic>
    </p:spTree>
  </p:cSld>
  <p:clrMapOvr>
    <a:masterClrMapping/>
  </p:clrMapOvr>
  <p:transition spd="slow">
    <p:cut/>
  </p:transition>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12" name="Shape 612"/>
        <p:cNvGrpSpPr/>
        <p:nvPr/>
      </p:nvGrpSpPr>
      <p:grpSpPr>
        <a:xfrm>
          <a:off y="0" x="0"/>
          <a:ext cy="0" cx="0"/>
          <a:chOff y="0" x="0"/>
          <a:chExt cy="0" cx="0"/>
        </a:xfrm>
      </p:grpSpPr>
      <p:sp>
        <p:nvSpPr>
          <p:cNvPr id="613" name="Shape 613"/>
          <p:cNvSpPr txBox="1"/>
          <p:nvPr>
            <p:ph idx="1" type="body"/>
          </p:nvPr>
        </p:nvSpPr>
        <p:spPr>
          <a:xfrm>
            <a:off y="-6" x="0"/>
            <a:ext cy="7040400" cx="42417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3600" lang="en-US">
                <a:solidFill>
                  <a:schemeClr val="dk1"/>
                </a:solidFill>
                <a:latin typeface="Calibri"/>
                <a:ea typeface="Calibri"/>
                <a:cs typeface="Calibri"/>
                <a:sym typeface="Calibri"/>
              </a:rPr>
              <a:t>43. </a:t>
            </a:r>
            <a:r>
              <a:rPr strike="noStrike" u="none" b="0" cap="none" baseline="0" sz="3600" lang="en-US" i="0">
                <a:solidFill>
                  <a:schemeClr val="dk1"/>
                </a:solidFill>
                <a:latin typeface="Calibri"/>
                <a:ea typeface="Calibri"/>
                <a:cs typeface="Calibri"/>
                <a:sym typeface="Calibri"/>
              </a:rPr>
              <a:t>The presence of which structure provides evidence that this organism is capable of locomotion?</a:t>
            </a:r>
          </a:p>
          <a:p>
            <a:r>
              <a:t/>
            </a:r>
          </a:p>
          <a:p>
            <a:pPr algn="l" rtl="0" lvl="0" marR="0" indent="-374650" marL="355600">
              <a:lnSpc>
                <a:spcPct val="80000"/>
              </a:lnSpc>
              <a:spcBef>
                <a:spcPts val="42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cell wall</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400" lang="en-US" i="0">
                <a:solidFill>
                  <a:schemeClr val="dk1"/>
                </a:solidFill>
                <a:latin typeface="Calibri"/>
                <a:ea typeface="Calibri"/>
                <a:cs typeface="Calibri"/>
                <a:sym typeface="Calibri"/>
              </a:rPr>
              <a:t>  </a:t>
            </a:r>
          </a:p>
          <a:p>
            <a:pPr algn="l" rtl="0" lvl="0" marR="0" indent="-374650" marL="355600">
              <a:lnSpc>
                <a:spcPct val="80000"/>
              </a:lnSpc>
              <a:spcBef>
                <a:spcPts val="42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ribosome </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400" lang="en-US" i="0">
                <a:solidFill>
                  <a:schemeClr val="dk1"/>
                </a:solidFill>
                <a:latin typeface="Calibri"/>
                <a:ea typeface="Calibri"/>
                <a:cs typeface="Calibri"/>
                <a:sym typeface="Calibri"/>
              </a:rPr>
              <a:t>  </a:t>
            </a:r>
          </a:p>
          <a:p>
            <a:pPr algn="l" rtl="0" lvl="0" marR="0" indent="-374650" marL="355600">
              <a:lnSpc>
                <a:spcPct val="80000"/>
              </a:lnSpc>
              <a:spcBef>
                <a:spcPts val="420"/>
              </a:spcBef>
              <a:spcAft>
                <a:spcPts val="0"/>
              </a:spcAft>
              <a:buClr>
                <a:srgbClr val="FF0000"/>
              </a:buClr>
              <a:buSzPct val="100000"/>
              <a:buFont typeface="Calibri"/>
              <a:buChar char="•"/>
            </a:pPr>
            <a:r>
              <a:rPr strike="noStrike" u="sng" b="0" cap="none" baseline="0" sz="2400" lang="en-US" i="0">
                <a:solidFill>
                  <a:srgbClr val="FF0000"/>
                </a:solidFill>
                <a:latin typeface="Calibri"/>
                <a:ea typeface="Calibri"/>
                <a:cs typeface="Calibri"/>
                <a:sym typeface="Calibri"/>
              </a:rPr>
              <a:t>flagellum</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400" lang="en-US" i="0">
                <a:solidFill>
                  <a:schemeClr val="dk1"/>
                </a:solidFill>
                <a:latin typeface="Calibri"/>
                <a:ea typeface="Calibri"/>
                <a:cs typeface="Calibri"/>
                <a:sym typeface="Calibri"/>
              </a:rPr>
              <a:t> </a:t>
            </a:r>
          </a:p>
          <a:p>
            <a:pPr algn="l" rtl="0" lvl="0" marR="0" indent="-374650" marL="355600">
              <a:lnSpc>
                <a:spcPct val="80000"/>
              </a:lnSpc>
              <a:spcBef>
                <a:spcPts val="420"/>
              </a:spcBef>
              <a:spcAft>
                <a:spcPts val="0"/>
              </a:spcAft>
              <a:buClr>
                <a:schemeClr val="dk1"/>
              </a:buClr>
              <a:buSzPct val="100000"/>
              <a:buFont typeface="Calibri"/>
              <a:buChar char="•"/>
            </a:pPr>
            <a:r>
              <a:rPr strike="noStrike" u="none" b="0" cap="none" baseline="0" sz="2400" lang="en-US" i="0">
                <a:solidFill>
                  <a:schemeClr val="dk1"/>
                </a:solidFill>
                <a:latin typeface="Calibri"/>
                <a:ea typeface="Calibri"/>
                <a:cs typeface="Calibri"/>
                <a:sym typeface="Calibri"/>
              </a:rPr>
              <a:t>cytoplasm</a:t>
            </a:r>
          </a:p>
          <a:p>
            <a:pPr algn="l" rtl="0" lvl="0" marR="0" indent="-355600" marL="355600">
              <a:lnSpc>
                <a:spcPct val="80000"/>
              </a:lnSpc>
              <a:spcBef>
                <a:spcPts val="420"/>
              </a:spcBef>
              <a:spcAft>
                <a:spcPts val="0"/>
              </a:spcAft>
              <a:buClr>
                <a:schemeClr val="dk1"/>
              </a:buClr>
              <a:buSzPct val="25000"/>
              <a:buFont typeface="Calibri"/>
              <a:buNone/>
            </a:pPr>
            <a:r>
              <a:rPr strike="noStrike" u="none" b="0" cap="none" baseline="0" sz="2400" lang="en-US" i="0">
                <a:solidFill>
                  <a:schemeClr val="dk1"/>
                </a:solidFill>
                <a:latin typeface="Calibri"/>
                <a:ea typeface="Calibri"/>
                <a:cs typeface="Calibri"/>
                <a:sym typeface="Calibri"/>
              </a:rPr>
              <a:t> </a:t>
            </a:r>
          </a:p>
          <a:p>
            <a:r>
              <a:t/>
            </a:r>
          </a:p>
        </p:txBody>
      </p:sp>
      <p:pic>
        <p:nvPicPr>
          <p:cNvPr id="614" name="Shape 614"/>
          <p:cNvPicPr preferRelativeResize="0"/>
          <p:nvPr/>
        </p:nvPicPr>
        <p:blipFill>
          <a:blip r:embed="rId3"/>
          <a:stretch>
            <a:fillRect/>
          </a:stretch>
        </p:blipFill>
        <p:spPr>
          <a:xfrm>
            <a:off y="1955800" x="4160837"/>
            <a:ext cy="2906711" cx="4802187"/>
          </a:xfrm>
          <a:prstGeom prst="rect">
            <a:avLst/>
          </a:prstGeom>
        </p:spPr>
      </p:pic>
    </p:spTree>
  </p:cSld>
  <p:clrMapOvr>
    <a:masterClrMapping/>
  </p:clrMapOvr>
  <p:transition spd="slow">
    <p:cut/>
  </p:transition>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18" name="Shape 618"/>
        <p:cNvGrpSpPr/>
        <p:nvPr/>
      </p:nvGrpSpPr>
      <p:grpSpPr>
        <a:xfrm>
          <a:off y="0" x="0"/>
          <a:ext cy="0" cx="0"/>
          <a:chOff y="0" x="0"/>
          <a:chExt cy="0" cx="0"/>
        </a:xfrm>
      </p:grpSpPr>
      <p:sp>
        <p:nvSpPr>
          <p:cNvPr id="619" name="Shape 619"/>
          <p:cNvSpPr txBox="1"/>
          <p:nvPr>
            <p:ph idx="1" type="body"/>
          </p:nvPr>
        </p:nvSpPr>
        <p:spPr>
          <a:xfrm>
            <a:off y="171311" x="479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900" lang="en-US">
                <a:solidFill>
                  <a:schemeClr val="dk1"/>
                </a:solidFill>
                <a:latin typeface="Calibri"/>
                <a:ea typeface="Calibri"/>
                <a:cs typeface="Calibri"/>
                <a:sym typeface="Calibri"/>
              </a:rPr>
              <a:t>44. </a:t>
            </a:r>
            <a:r>
              <a:rPr strike="noStrike" u="none" b="0" cap="none" baseline="0" sz="2900" lang="en-US" i="0">
                <a:solidFill>
                  <a:schemeClr val="dk1"/>
                </a:solidFill>
                <a:latin typeface="Calibri"/>
                <a:ea typeface="Calibri"/>
                <a:cs typeface="Calibri"/>
                <a:sym typeface="Calibri"/>
              </a:rPr>
              <a:t>What structure is absent in the cells of fungi thereby preventing them from performing photosynthesis?</a:t>
            </a:r>
          </a:p>
          <a:p>
            <a:pPr algn="l" rtl="0" lvl="0" marR="0" indent="-355600" marL="355600">
              <a:lnSpc>
                <a:spcPct val="80000"/>
              </a:lnSpc>
              <a:spcBef>
                <a:spcPts val="580"/>
              </a:spcBef>
              <a:spcAft>
                <a:spcPts val="0"/>
              </a:spcAft>
              <a:buClr>
                <a:schemeClr val="dk1"/>
              </a:buClr>
              <a:buSzPct val="25000"/>
              <a:buFont typeface="Calibri"/>
              <a:buNone/>
            </a:pPr>
            <a:r>
              <a:rPr strike="noStrike" u="none" b="0" cap="none" baseline="0" sz="2900" lang="en-US" i="0">
                <a:solidFill>
                  <a:schemeClr val="dk1"/>
                </a:solidFill>
                <a:latin typeface="Calibri"/>
                <a:ea typeface="Calibri"/>
                <a:cs typeface="Calibri"/>
                <a:sym typeface="Calibri"/>
              </a:rPr>
              <a:t>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cilia </a:t>
            </a:r>
          </a:p>
          <a:p>
            <a:r>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nuclei </a:t>
            </a:r>
          </a:p>
          <a:p>
            <a:pPr algn="l" rtl="0" lvl="0" marR="0" indent="-355600" marL="355600">
              <a:lnSpc>
                <a:spcPct val="80000"/>
              </a:lnSpc>
              <a:spcBef>
                <a:spcPts val="580"/>
              </a:spcBef>
              <a:spcAft>
                <a:spcPts val="0"/>
              </a:spcAft>
              <a:buClr>
                <a:schemeClr val="dk1"/>
              </a:buClr>
              <a:buSzPct val="25000"/>
              <a:buFont typeface="Calibri"/>
              <a:buNone/>
            </a:pPr>
            <a:r>
              <a:rPr strike="noStrike" u="none" b="0" cap="none" baseline="0" sz="2900" lang="en-US" i="0">
                <a:solidFill>
                  <a:schemeClr val="dk1"/>
                </a:solidFill>
                <a:latin typeface="Calibri"/>
                <a:ea typeface="Calibri"/>
                <a:cs typeface="Calibri"/>
                <a:sym typeface="Calibri"/>
              </a:rPr>
              <a:t>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chloroplasts </a:t>
            </a:r>
          </a:p>
          <a:p>
            <a:r>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mitochondria </a:t>
            </a:r>
          </a:p>
          <a:p>
            <a:r>
              <a:t/>
            </a:r>
          </a:p>
          <a:p>
            <a:r>
              <a:t/>
            </a:r>
          </a:p>
        </p:txBody>
      </p:sp>
    </p:spTree>
  </p:cSld>
  <p:clrMapOvr>
    <a:masterClrMapping/>
  </p:clrMapOvr>
  <p:transition spd="slow">
    <p:cut/>
  </p:transition>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23" name="Shape 623"/>
        <p:cNvGrpSpPr/>
        <p:nvPr/>
      </p:nvGrpSpPr>
      <p:grpSpPr>
        <a:xfrm>
          <a:off y="0" x="0"/>
          <a:ext cy="0" cx="0"/>
          <a:chOff y="0" x="0"/>
          <a:chExt cy="0" cx="0"/>
        </a:xfrm>
      </p:grpSpPr>
      <p:sp>
        <p:nvSpPr>
          <p:cNvPr id="624" name="Shape 624"/>
          <p:cNvSpPr txBox="1"/>
          <p:nvPr>
            <p:ph idx="1" type="body"/>
          </p:nvPr>
        </p:nvSpPr>
        <p:spPr>
          <a:xfrm>
            <a:off y="171311" x="479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900" lang="en-US">
                <a:solidFill>
                  <a:schemeClr val="dk1"/>
                </a:solidFill>
                <a:latin typeface="Calibri"/>
                <a:ea typeface="Calibri"/>
                <a:cs typeface="Calibri"/>
                <a:sym typeface="Calibri"/>
              </a:rPr>
              <a:t>44. </a:t>
            </a:r>
            <a:r>
              <a:rPr strike="noStrike" u="none" b="0" cap="none" baseline="0" sz="2900" lang="en-US" i="0">
                <a:solidFill>
                  <a:schemeClr val="dk1"/>
                </a:solidFill>
                <a:latin typeface="Calibri"/>
                <a:ea typeface="Calibri"/>
                <a:cs typeface="Calibri"/>
                <a:sym typeface="Calibri"/>
              </a:rPr>
              <a:t>What structure is absent in the cells of fungi thereby preventing them from performing photosynthesis?</a:t>
            </a:r>
          </a:p>
          <a:p>
            <a:pPr algn="l" rtl="0" lvl="0" marR="0" indent="-355600" marL="355600">
              <a:lnSpc>
                <a:spcPct val="80000"/>
              </a:lnSpc>
              <a:spcBef>
                <a:spcPts val="580"/>
              </a:spcBef>
              <a:spcAft>
                <a:spcPts val="0"/>
              </a:spcAft>
              <a:buClr>
                <a:schemeClr val="dk1"/>
              </a:buClr>
              <a:buSzPct val="25000"/>
              <a:buFont typeface="Calibri"/>
              <a:buNone/>
            </a:pPr>
            <a:r>
              <a:rPr strike="noStrike" u="none" b="0" cap="none" baseline="0" sz="2900" lang="en-US" i="0">
                <a:solidFill>
                  <a:schemeClr val="dk1"/>
                </a:solidFill>
                <a:latin typeface="Calibri"/>
                <a:ea typeface="Calibri"/>
                <a:cs typeface="Calibri"/>
                <a:sym typeface="Calibri"/>
              </a:rPr>
              <a:t>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cilia </a:t>
            </a:r>
          </a:p>
          <a:p>
            <a:r>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nuclei </a:t>
            </a:r>
          </a:p>
          <a:p>
            <a:pPr algn="l" rtl="0" lvl="0" marR="0" indent="-355600" marL="355600">
              <a:lnSpc>
                <a:spcPct val="80000"/>
              </a:lnSpc>
              <a:spcBef>
                <a:spcPts val="580"/>
              </a:spcBef>
              <a:spcAft>
                <a:spcPts val="0"/>
              </a:spcAft>
              <a:buClr>
                <a:schemeClr val="dk1"/>
              </a:buClr>
              <a:buSzPct val="25000"/>
              <a:buFont typeface="Calibri"/>
              <a:buNone/>
            </a:pPr>
            <a:r>
              <a:rPr strike="noStrike" u="none" b="0" cap="none" baseline="0" sz="2900" lang="en-US" i="0">
                <a:solidFill>
                  <a:schemeClr val="dk1"/>
                </a:solidFill>
                <a:latin typeface="Calibri"/>
                <a:ea typeface="Calibri"/>
                <a:cs typeface="Calibri"/>
                <a:sym typeface="Calibri"/>
              </a:rPr>
              <a:t>  </a:t>
            </a:r>
          </a:p>
          <a:p>
            <a:pPr algn="l" rtl="0" lvl="0" marR="0" indent="-355600" marL="355600">
              <a:lnSpc>
                <a:spcPct val="80000"/>
              </a:lnSpc>
              <a:spcBef>
                <a:spcPts val="580"/>
              </a:spcBef>
              <a:spcAft>
                <a:spcPts val="0"/>
              </a:spcAft>
              <a:buClr>
                <a:srgbClr val="FF0000"/>
              </a:buClr>
              <a:buSzPct val="100000"/>
              <a:buFont typeface="Calibri"/>
              <a:buChar char="•"/>
            </a:pPr>
            <a:r>
              <a:rPr strike="noStrike" u="sng" b="0" cap="none" baseline="0" sz="2900" lang="en-US" i="0">
                <a:solidFill>
                  <a:srgbClr val="FF0000"/>
                </a:solidFill>
                <a:latin typeface="Calibri"/>
                <a:ea typeface="Calibri"/>
                <a:cs typeface="Calibri"/>
                <a:sym typeface="Calibri"/>
              </a:rPr>
              <a:t>chloroplasts </a:t>
            </a:r>
          </a:p>
          <a:p>
            <a:r>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mitochondria </a:t>
            </a:r>
          </a:p>
          <a:p>
            <a:r>
              <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5" name="Shape 95"/>
        <p:cNvGrpSpPr/>
        <p:nvPr/>
      </p:nvGrpSpPr>
      <p:grpSpPr>
        <a:xfrm>
          <a:off y="0" x="0"/>
          <a:ext cy="0" cx="0"/>
          <a:chOff y="0" x="0"/>
          <a:chExt cy="0" cx="0"/>
        </a:xfrm>
      </p:grpSpPr>
      <p:sp>
        <p:nvSpPr>
          <p:cNvPr id="96" name="Shape 96"/>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Plate tectonics</a:t>
            </a:r>
          </a:p>
        </p:txBody>
      </p:sp>
      <p:sp>
        <p:nvSpPr>
          <p:cNvPr id="97" name="Shape 97"/>
          <p:cNvSpPr txBox="1"/>
          <p:nvPr>
            <p:ph idx="1" type="body"/>
          </p:nvPr>
        </p:nvSpPr>
        <p:spPr>
          <a:xfrm>
            <a:off y="1643061" x="479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900" lang="en-US">
                <a:solidFill>
                  <a:schemeClr val="dk1"/>
                </a:solidFill>
                <a:latin typeface="Calibri"/>
                <a:ea typeface="Calibri"/>
                <a:cs typeface="Calibri"/>
                <a:sym typeface="Calibri"/>
              </a:rPr>
              <a:t>4. </a:t>
            </a:r>
            <a:r>
              <a:rPr strike="noStrike" u="none" b="0" cap="none" baseline="0" sz="2900" lang="en-US" i="0">
                <a:solidFill>
                  <a:schemeClr val="dk1"/>
                </a:solidFill>
                <a:latin typeface="Calibri"/>
                <a:ea typeface="Calibri"/>
                <a:cs typeface="Calibri"/>
                <a:sym typeface="Calibri"/>
              </a:rPr>
              <a:t>The early development of the theory of plate tectonics was supported by which of these observations? </a:t>
            </a:r>
          </a:p>
          <a:p>
            <a:r>
              <a:t/>
            </a:r>
          </a:p>
          <a:p>
            <a:pPr algn="l" rtl="0" lvl="0" marR="0" indent="-355600" marL="355600">
              <a:lnSpc>
                <a:spcPct val="80000"/>
              </a:lnSpc>
              <a:spcBef>
                <a:spcPts val="580"/>
              </a:spcBef>
              <a:spcAft>
                <a:spcPts val="0"/>
              </a:spcAft>
              <a:buClr>
                <a:srgbClr val="FF0000"/>
              </a:buClr>
              <a:buSzPct val="100000"/>
              <a:buFont typeface="Calibri"/>
              <a:buChar char="•"/>
            </a:pPr>
            <a:r>
              <a:rPr strike="noStrike" u="sng" b="0" cap="none" baseline="0" sz="2900" lang="en-US" i="0">
                <a:solidFill>
                  <a:srgbClr val="FF0000"/>
                </a:solidFill>
                <a:latin typeface="Calibri"/>
                <a:ea typeface="Calibri"/>
                <a:cs typeface="Calibri"/>
                <a:sym typeface="Calibri"/>
              </a:rPr>
              <a:t>matching fossils on the continents of Africa and South America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glacier deposits far from existing continental glaciers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thick sediment layers at the mouths of rivers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sudden volcanic activity of long-dormant volcanoes </a:t>
            </a:r>
          </a:p>
          <a:p>
            <a:r>
              <a:t/>
            </a:r>
          </a:p>
        </p:txBody>
      </p:sp>
    </p:spTree>
  </p:cSld>
  <p:clrMapOvr>
    <a:masterClrMapping/>
  </p:clrMapOvr>
  <p:transition spd="slow">
    <p:cut/>
  </p:transition>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28" name="Shape 628"/>
        <p:cNvGrpSpPr/>
        <p:nvPr/>
      </p:nvGrpSpPr>
      <p:grpSpPr>
        <a:xfrm>
          <a:off y="0" x="0"/>
          <a:ext cy="0" cx="0"/>
          <a:chOff y="0" x="0"/>
          <a:chExt cy="0" cx="0"/>
        </a:xfrm>
      </p:grpSpPr>
      <p:sp>
        <p:nvSpPr>
          <p:cNvPr id="629" name="Shape 629"/>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Cell processes</a:t>
            </a:r>
          </a:p>
        </p:txBody>
      </p:sp>
      <p:sp>
        <p:nvSpPr>
          <p:cNvPr id="630" name="Shape 630"/>
          <p:cNvSpPr txBox="1"/>
          <p:nvPr>
            <p:ph idx="1" type="body"/>
          </p:nvPr>
        </p:nvSpPr>
        <p:spPr>
          <a:xfrm>
            <a:off y="1643061" x="479425"/>
            <a:ext cy="4646612" cx="8642349"/>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3300" lang="en-US">
                <a:solidFill>
                  <a:schemeClr val="dk1"/>
                </a:solidFill>
                <a:latin typeface="Calibri"/>
                <a:ea typeface="Calibri"/>
                <a:cs typeface="Calibri"/>
                <a:sym typeface="Calibri"/>
              </a:rPr>
              <a:t>45. </a:t>
            </a:r>
            <a:r>
              <a:rPr strike="noStrike" u="none" b="0" cap="none" baseline="0" sz="3300" lang="en-US" i="0">
                <a:solidFill>
                  <a:schemeClr val="dk1"/>
                </a:solidFill>
                <a:latin typeface="Calibri"/>
                <a:ea typeface="Calibri"/>
                <a:cs typeface="Calibri"/>
                <a:sym typeface="Calibri"/>
              </a:rPr>
              <a:t>What gas does the process of photosynthesis release into the atmosphere? </a:t>
            </a:r>
          </a:p>
          <a:p>
            <a:r>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carbon dioxide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hydrogen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nitrogen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oxygen </a:t>
            </a:r>
          </a:p>
          <a:p>
            <a:r>
              <a:t/>
            </a:r>
          </a:p>
        </p:txBody>
      </p:sp>
    </p:spTree>
  </p:cSld>
  <p:clrMapOvr>
    <a:masterClrMapping/>
  </p:clrMapOvr>
  <p:transition spd="slow">
    <p:cut/>
  </p:transition>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34" name="Shape 634"/>
        <p:cNvGrpSpPr/>
        <p:nvPr/>
      </p:nvGrpSpPr>
      <p:grpSpPr>
        <a:xfrm>
          <a:off y="0" x="0"/>
          <a:ext cy="0" cx="0"/>
          <a:chOff y="0" x="0"/>
          <a:chExt cy="0" cx="0"/>
        </a:xfrm>
      </p:grpSpPr>
      <p:sp>
        <p:nvSpPr>
          <p:cNvPr id="635" name="Shape 635"/>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Cell processes</a:t>
            </a:r>
          </a:p>
        </p:txBody>
      </p:sp>
      <p:sp>
        <p:nvSpPr>
          <p:cNvPr id="636" name="Shape 636"/>
          <p:cNvSpPr txBox="1"/>
          <p:nvPr>
            <p:ph idx="1" type="body"/>
          </p:nvPr>
        </p:nvSpPr>
        <p:spPr>
          <a:xfrm>
            <a:off y="1643061" x="479425"/>
            <a:ext cy="4646700" cx="8642400"/>
          </a:xfrm>
          <a:prstGeom prst="rect">
            <a:avLst/>
          </a:prstGeom>
          <a:noFill/>
          <a:ln>
            <a:noFill/>
          </a:ln>
        </p:spPr>
        <p:txBody>
          <a:bodyPr bIns="47525" rIns="95075" lIns="95075" tIns="47525" anchor="t" anchorCtr="0">
            <a:noAutofit/>
          </a:bodyPr>
          <a:lstStyle/>
          <a:p>
            <a:pPr algn="l" rtl="0" lvl="0" marR="0" indent="0" marL="0">
              <a:lnSpc>
                <a:spcPct val="100000"/>
              </a:lnSpc>
              <a:spcBef>
                <a:spcPts val="0"/>
              </a:spcBef>
              <a:spcAft>
                <a:spcPts val="0"/>
              </a:spcAft>
              <a:buNone/>
            </a:pPr>
            <a:r>
              <a:rPr sz="3300" lang="en-US">
                <a:solidFill>
                  <a:schemeClr val="dk1"/>
                </a:solidFill>
                <a:latin typeface="Calibri"/>
                <a:ea typeface="Calibri"/>
                <a:cs typeface="Calibri"/>
                <a:sym typeface="Calibri"/>
              </a:rPr>
              <a:t>45. </a:t>
            </a:r>
            <a:r>
              <a:rPr strike="noStrike" u="none" b="0" cap="none" baseline="0" sz="3300" lang="en-US" i="0">
                <a:solidFill>
                  <a:schemeClr val="dk1"/>
                </a:solidFill>
                <a:latin typeface="Calibri"/>
                <a:ea typeface="Calibri"/>
                <a:cs typeface="Calibri"/>
                <a:sym typeface="Calibri"/>
              </a:rPr>
              <a:t>What gas does the process of photosynthesis release into the atmosphere? </a:t>
            </a:r>
          </a:p>
          <a:p>
            <a:r>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carbon dioxide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hydrogen </a:t>
            </a:r>
          </a:p>
          <a:p>
            <a:pPr algn="l" rtl="0" lvl="0" marR="0" indent="-355600" marL="355600">
              <a:lnSpc>
                <a:spcPct val="100000"/>
              </a:lnSpc>
              <a:spcBef>
                <a:spcPts val="660"/>
              </a:spcBef>
              <a:spcAft>
                <a:spcPts val="0"/>
              </a:spcAft>
              <a:buClr>
                <a:schemeClr val="dk1"/>
              </a:buClr>
              <a:buSzPct val="100000"/>
              <a:buFont typeface="Calibri"/>
              <a:buChar char="•"/>
            </a:pPr>
            <a:r>
              <a:rPr strike="noStrike" u="none" b="0" cap="none" baseline="0" sz="3300" lang="en-US" i="0">
                <a:solidFill>
                  <a:schemeClr val="dk1"/>
                </a:solidFill>
                <a:latin typeface="Calibri"/>
                <a:ea typeface="Calibri"/>
                <a:cs typeface="Calibri"/>
                <a:sym typeface="Calibri"/>
              </a:rPr>
              <a:t>nitrogen </a:t>
            </a:r>
          </a:p>
          <a:p>
            <a:pPr algn="l" rtl="0" lvl="0" marR="0" indent="-355600" marL="355600">
              <a:lnSpc>
                <a:spcPct val="100000"/>
              </a:lnSpc>
              <a:spcBef>
                <a:spcPts val="660"/>
              </a:spcBef>
              <a:spcAft>
                <a:spcPts val="0"/>
              </a:spcAft>
              <a:buClr>
                <a:srgbClr val="FF0000"/>
              </a:buClr>
              <a:buSzPct val="100000"/>
              <a:buFont typeface="Calibri"/>
              <a:buChar char="•"/>
            </a:pPr>
            <a:r>
              <a:rPr strike="noStrike" u="sng" b="0" cap="none" baseline="0" sz="3300" lang="en-US" i="0">
                <a:solidFill>
                  <a:srgbClr val="FF0000"/>
                </a:solidFill>
                <a:latin typeface="Calibri"/>
                <a:ea typeface="Calibri"/>
                <a:cs typeface="Calibri"/>
                <a:sym typeface="Calibri"/>
              </a:rPr>
              <a:t>oxygen </a:t>
            </a:r>
          </a:p>
          <a:p>
            <a:r>
              <a:t/>
            </a:r>
          </a:p>
        </p:txBody>
      </p:sp>
    </p:spTree>
  </p:cSld>
  <p:clrMapOvr>
    <a:masterClrMapping/>
  </p:clrMapOvr>
  <p:transition spd="slow">
    <p:cut/>
  </p:transition>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40" name="Shape 640"/>
        <p:cNvGrpSpPr/>
        <p:nvPr/>
      </p:nvGrpSpPr>
      <p:grpSpPr>
        <a:xfrm>
          <a:off y="0" x="0"/>
          <a:ext cy="0" cx="0"/>
          <a:chOff y="0" x="0"/>
          <a:chExt cy="0" cx="0"/>
        </a:xfrm>
      </p:grpSpPr>
      <p:sp>
        <p:nvSpPr>
          <p:cNvPr id="641" name="Shape 641"/>
          <p:cNvSpPr txBox="1"/>
          <p:nvPr>
            <p:ph idx="1" type="body"/>
          </p:nvPr>
        </p:nvSpPr>
        <p:spPr>
          <a:xfrm>
            <a:off y="370211" x="479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900" lang="en-US">
                <a:solidFill>
                  <a:schemeClr val="dk1"/>
                </a:solidFill>
                <a:latin typeface="Calibri"/>
                <a:ea typeface="Calibri"/>
                <a:cs typeface="Calibri"/>
                <a:sym typeface="Calibri"/>
              </a:rPr>
              <a:t>46. </a:t>
            </a:r>
            <a:r>
              <a:rPr strike="noStrike" u="none" b="0" cap="none" baseline="0" sz="2900" lang="en-US" i="0">
                <a:solidFill>
                  <a:schemeClr val="dk1"/>
                </a:solidFill>
                <a:latin typeface="Calibri"/>
                <a:ea typeface="Calibri"/>
                <a:cs typeface="Calibri"/>
                <a:sym typeface="Calibri"/>
              </a:rPr>
              <a:t>Energy produced by cellular processes is stored as</a:t>
            </a:r>
          </a:p>
          <a:p>
            <a:r>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CO</a:t>
            </a:r>
            <a:r>
              <a:rPr strike="noStrike" u="none" b="0" cap="none" baseline="-25000" sz="2900" lang="en-US" i="0">
                <a:solidFill>
                  <a:schemeClr val="dk1"/>
                </a:solidFill>
                <a:latin typeface="Calibri"/>
                <a:ea typeface="Calibri"/>
                <a:cs typeface="Calibri"/>
                <a:sym typeface="Calibri"/>
              </a:rPr>
              <a:t>2</a:t>
            </a:r>
            <a:r>
              <a:rPr strike="noStrike" u="none" b="0" cap="none" baseline="0" sz="2900" lang="en-US" i="0">
                <a:solidFill>
                  <a:schemeClr val="dk1"/>
                </a:solidFill>
                <a:latin typeface="Calibri"/>
                <a:ea typeface="Calibri"/>
                <a:cs typeface="Calibri"/>
                <a:sym typeface="Calibri"/>
              </a:rPr>
              <a:t>.</a:t>
            </a:r>
          </a:p>
          <a:p>
            <a:pPr algn="l" rtl="0" lvl="0" marR="0" indent="-355600" marL="355600">
              <a:lnSpc>
                <a:spcPct val="80000"/>
              </a:lnSpc>
              <a:spcBef>
                <a:spcPts val="580"/>
              </a:spcBef>
              <a:spcAft>
                <a:spcPts val="0"/>
              </a:spcAft>
              <a:buClr>
                <a:schemeClr val="dk1"/>
              </a:buClr>
              <a:buSzPct val="25000"/>
              <a:buFont typeface="Calibri"/>
              <a:buNone/>
            </a:pPr>
            <a:r>
              <a:rPr strike="noStrike" u="none" b="0" cap="none" baseline="0" sz="2900" lang="en-US" i="0">
                <a:solidFill>
                  <a:schemeClr val="dk1"/>
                </a:solidFill>
                <a:latin typeface="Calibri"/>
                <a:ea typeface="Calibri"/>
                <a:cs typeface="Calibri"/>
                <a:sym typeface="Calibri"/>
              </a:rPr>
              <a:t>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ATP.</a:t>
            </a:r>
          </a:p>
          <a:p>
            <a:r>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DNA.</a:t>
            </a:r>
          </a:p>
          <a:p>
            <a:r>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RNA</a:t>
            </a:r>
          </a:p>
          <a:p>
            <a:r>
              <a:t/>
            </a:r>
          </a:p>
        </p:txBody>
      </p:sp>
    </p:spTree>
  </p:cSld>
  <p:clrMapOvr>
    <a:masterClrMapping/>
  </p:clrMapOvr>
  <p:transition spd="slow">
    <p:cut/>
  </p:transition>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45" name="Shape 645"/>
        <p:cNvGrpSpPr/>
        <p:nvPr/>
      </p:nvGrpSpPr>
      <p:grpSpPr>
        <a:xfrm>
          <a:off y="0" x="0"/>
          <a:ext cy="0" cx="0"/>
          <a:chOff y="0" x="0"/>
          <a:chExt cy="0" cx="0"/>
        </a:xfrm>
      </p:grpSpPr>
      <p:sp>
        <p:nvSpPr>
          <p:cNvPr id="646" name="Shape 646"/>
          <p:cNvSpPr txBox="1"/>
          <p:nvPr>
            <p:ph idx="1" type="body"/>
          </p:nvPr>
        </p:nvSpPr>
        <p:spPr>
          <a:xfrm>
            <a:off y="370211" x="479425"/>
            <a:ext cy="4646700" cx="86424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900" lang="en-US">
                <a:solidFill>
                  <a:schemeClr val="dk1"/>
                </a:solidFill>
                <a:latin typeface="Calibri"/>
                <a:ea typeface="Calibri"/>
                <a:cs typeface="Calibri"/>
                <a:sym typeface="Calibri"/>
              </a:rPr>
              <a:t>46. </a:t>
            </a:r>
            <a:r>
              <a:rPr strike="noStrike" u="none" b="0" cap="none" baseline="0" sz="2900" lang="en-US" i="0">
                <a:solidFill>
                  <a:schemeClr val="dk1"/>
                </a:solidFill>
                <a:latin typeface="Calibri"/>
                <a:ea typeface="Calibri"/>
                <a:cs typeface="Calibri"/>
                <a:sym typeface="Calibri"/>
              </a:rPr>
              <a:t>Energy produced by cellular processes is stored as</a:t>
            </a:r>
          </a:p>
          <a:p>
            <a:r>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CO</a:t>
            </a:r>
            <a:r>
              <a:rPr strike="noStrike" u="none" b="0" cap="none" baseline="-25000" sz="2900" lang="en-US" i="0">
                <a:solidFill>
                  <a:schemeClr val="dk1"/>
                </a:solidFill>
                <a:latin typeface="Calibri"/>
                <a:ea typeface="Calibri"/>
                <a:cs typeface="Calibri"/>
                <a:sym typeface="Calibri"/>
              </a:rPr>
              <a:t>2</a:t>
            </a:r>
            <a:r>
              <a:rPr strike="noStrike" u="none" b="0" cap="none" baseline="0" sz="2900" lang="en-US" i="0">
                <a:solidFill>
                  <a:schemeClr val="dk1"/>
                </a:solidFill>
                <a:latin typeface="Calibri"/>
                <a:ea typeface="Calibri"/>
                <a:cs typeface="Calibri"/>
                <a:sym typeface="Calibri"/>
              </a:rPr>
              <a:t>.</a:t>
            </a:r>
          </a:p>
          <a:p>
            <a:pPr algn="l" rtl="0" lvl="0" marR="0" indent="-355600" marL="355600">
              <a:lnSpc>
                <a:spcPct val="80000"/>
              </a:lnSpc>
              <a:spcBef>
                <a:spcPts val="580"/>
              </a:spcBef>
              <a:spcAft>
                <a:spcPts val="0"/>
              </a:spcAft>
              <a:buClr>
                <a:schemeClr val="dk1"/>
              </a:buClr>
              <a:buSzPct val="25000"/>
              <a:buFont typeface="Calibri"/>
              <a:buNone/>
            </a:pPr>
            <a:r>
              <a:rPr strike="noStrike" u="none" b="0" cap="none" baseline="0" sz="2900" lang="en-US" i="0">
                <a:solidFill>
                  <a:schemeClr val="dk1"/>
                </a:solidFill>
                <a:latin typeface="Calibri"/>
                <a:ea typeface="Calibri"/>
                <a:cs typeface="Calibri"/>
                <a:sym typeface="Calibri"/>
              </a:rPr>
              <a:t>   </a:t>
            </a:r>
          </a:p>
          <a:p>
            <a:pPr algn="l" rtl="0" lvl="0" marR="0" indent="-355600" marL="355600">
              <a:lnSpc>
                <a:spcPct val="80000"/>
              </a:lnSpc>
              <a:spcBef>
                <a:spcPts val="580"/>
              </a:spcBef>
              <a:spcAft>
                <a:spcPts val="0"/>
              </a:spcAft>
              <a:buClr>
                <a:srgbClr val="FF0000"/>
              </a:buClr>
              <a:buSzPct val="100000"/>
              <a:buFont typeface="Calibri"/>
              <a:buChar char="•"/>
            </a:pPr>
            <a:r>
              <a:rPr strike="noStrike" u="sng" b="0" cap="none" baseline="0" sz="2900" lang="en-US" i="0">
                <a:solidFill>
                  <a:srgbClr val="FF0000"/>
                </a:solidFill>
                <a:latin typeface="Calibri"/>
                <a:ea typeface="Calibri"/>
                <a:cs typeface="Calibri"/>
                <a:sym typeface="Calibri"/>
              </a:rPr>
              <a:t>ATP.</a:t>
            </a:r>
          </a:p>
          <a:p>
            <a:r>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DNA.</a:t>
            </a:r>
          </a:p>
          <a:p>
            <a:r>
              <a:t/>
            </a:r>
          </a:p>
          <a:p>
            <a:pPr algn="l" rtl="0" lvl="0" marR="0" indent="-355600" marL="355600">
              <a:lnSpc>
                <a:spcPct val="8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RNA</a:t>
            </a:r>
          </a:p>
          <a:p>
            <a:r>
              <a:t/>
            </a:r>
          </a:p>
        </p:txBody>
      </p:sp>
    </p:spTree>
  </p:cSld>
  <p:clrMapOvr>
    <a:masterClrMapping/>
  </p:clrMapOvr>
  <p:transition spd="slow">
    <p:cut/>
  </p:transition>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50" name="Shape 650"/>
        <p:cNvGrpSpPr/>
        <p:nvPr/>
      </p:nvGrpSpPr>
      <p:grpSpPr>
        <a:xfrm>
          <a:off y="0" x="0"/>
          <a:ext cy="0" cx="0"/>
          <a:chOff y="0" x="0"/>
          <a:chExt cy="0" cx="0"/>
        </a:xfrm>
      </p:grpSpPr>
      <p:sp>
        <p:nvSpPr>
          <p:cNvPr id="651" name="Shape 651"/>
          <p:cNvSpPr txBox="1"/>
          <p:nvPr>
            <p:ph type="title"/>
          </p:nvPr>
        </p:nvSpPr>
        <p:spPr>
          <a:xfrm>
            <a:off y="282575" x="479425"/>
            <a:ext cy="1173162" cx="8642349"/>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Genetics</a:t>
            </a:r>
          </a:p>
        </p:txBody>
      </p:sp>
      <p:sp>
        <p:nvSpPr>
          <p:cNvPr id="652" name="Shape 652"/>
          <p:cNvSpPr txBox="1"/>
          <p:nvPr>
            <p:ph idx="1" type="body"/>
          </p:nvPr>
        </p:nvSpPr>
        <p:spPr>
          <a:xfrm>
            <a:off y="1196974" x="200975"/>
            <a:ext cy="4646700" cx="42417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47. </a:t>
            </a:r>
            <a:r>
              <a:rPr strike="noStrike" u="none" b="0" cap="none" baseline="0" sz="2500" lang="en-US" i="0">
                <a:solidFill>
                  <a:schemeClr val="dk1"/>
                </a:solidFill>
                <a:latin typeface="Calibri"/>
                <a:ea typeface="Calibri"/>
                <a:cs typeface="Calibri"/>
                <a:sym typeface="Calibri"/>
              </a:rPr>
              <a:t>In the genetic pedigree, person U and her husband are considering having another child.</a:t>
            </a:r>
            <a:r>
              <a:rPr lang="en-US"/>
              <a:t> </a:t>
            </a:r>
            <a:r>
              <a:rPr strike="noStrike" u="none" b="0" cap="none" baseline="0" sz="2500" lang="en-US" i="0">
                <a:solidFill>
                  <a:schemeClr val="dk1"/>
                </a:solidFill>
                <a:latin typeface="Calibri"/>
                <a:ea typeface="Calibri"/>
                <a:cs typeface="Calibri"/>
                <a:sym typeface="Calibri"/>
              </a:rPr>
              <a:t>What is the percent chance that this child will develop sickle cell disease? </a:t>
            </a:r>
          </a:p>
          <a:p>
            <a:r>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  25%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  50%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  75%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100% </a:t>
            </a:r>
          </a:p>
          <a:p>
            <a:r>
              <a:t/>
            </a:r>
          </a:p>
        </p:txBody>
      </p:sp>
      <p:sp>
        <p:nvSpPr>
          <p:cNvPr id="653" name="Shape 653"/>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654" name="Shape 654"/>
          <p:cNvPicPr preferRelativeResize="0"/>
          <p:nvPr/>
        </p:nvPicPr>
        <p:blipFill>
          <a:blip r:embed="rId3"/>
          <a:stretch>
            <a:fillRect/>
          </a:stretch>
        </p:blipFill>
        <p:spPr>
          <a:xfrm>
            <a:off y="1720850" x="4560887"/>
            <a:ext cy="3211512" cx="4800599"/>
          </a:xfrm>
          <a:prstGeom prst="rect">
            <a:avLst/>
          </a:prstGeom>
        </p:spPr>
      </p:pic>
    </p:spTree>
  </p:cSld>
  <p:clrMapOvr>
    <a:masterClrMapping/>
  </p:clrMapOvr>
  <p:transition spd="slow">
    <p:cut/>
  </p:transition>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58" name="Shape 658"/>
        <p:cNvGrpSpPr/>
        <p:nvPr/>
      </p:nvGrpSpPr>
      <p:grpSpPr>
        <a:xfrm>
          <a:off y="0" x="0"/>
          <a:ext cy="0" cx="0"/>
          <a:chOff y="0" x="0"/>
          <a:chExt cy="0" cx="0"/>
        </a:xfrm>
      </p:grpSpPr>
      <p:sp>
        <p:nvSpPr>
          <p:cNvPr id="659" name="Shape 659"/>
          <p:cNvSpPr txBox="1"/>
          <p:nvPr>
            <p:ph type="title"/>
          </p:nvPr>
        </p:nvSpPr>
        <p:spPr>
          <a:xfrm>
            <a:off y="282575" x="479425"/>
            <a:ext cy="1173299" cx="8642400"/>
          </a:xfrm>
          <a:prstGeom prst="rect">
            <a:avLst/>
          </a:prstGeom>
          <a:noFill/>
          <a:ln>
            <a:noFill/>
          </a:ln>
        </p:spPr>
        <p:txBody>
          <a:bodyPr bIns="47525" rIns="95075" lIns="95075" tIns="47525" anchor="ctr" anchorCtr="0">
            <a:noAutofit/>
          </a:bodyPr>
          <a:lstStyle/>
          <a:p>
            <a:pPr algn="ctr" rtl="0" lvl="0" marR="0" indent="0" marL="0">
              <a:lnSpc>
                <a:spcPct val="100000"/>
              </a:lnSpc>
              <a:spcBef>
                <a:spcPts val="0"/>
              </a:spcBef>
              <a:spcAft>
                <a:spcPts val="0"/>
              </a:spcAft>
              <a:buClr>
                <a:schemeClr val="dk1"/>
              </a:buClr>
              <a:buSzPct val="25000"/>
              <a:buFont typeface="Calibri"/>
              <a:buNone/>
            </a:pPr>
            <a:r>
              <a:rPr strike="noStrike" u="none" b="0" cap="none" baseline="0" sz="4600" lang="en-US" i="0">
                <a:solidFill>
                  <a:schemeClr val="dk1"/>
                </a:solidFill>
                <a:latin typeface="Calibri"/>
                <a:ea typeface="Calibri"/>
                <a:cs typeface="Calibri"/>
                <a:sym typeface="Calibri"/>
              </a:rPr>
              <a:t>Genetics</a:t>
            </a:r>
          </a:p>
        </p:txBody>
      </p:sp>
      <p:sp>
        <p:nvSpPr>
          <p:cNvPr id="660" name="Shape 660"/>
          <p:cNvSpPr txBox="1"/>
          <p:nvPr>
            <p:ph idx="1" type="body"/>
          </p:nvPr>
        </p:nvSpPr>
        <p:spPr>
          <a:xfrm>
            <a:off y="1196974" x="200975"/>
            <a:ext cy="4646700" cx="4241700"/>
          </a:xfrm>
          <a:prstGeom prst="rect">
            <a:avLst/>
          </a:prstGeom>
          <a:noFill/>
          <a:ln>
            <a:noFill/>
          </a:ln>
        </p:spPr>
        <p:txBody>
          <a:bodyPr bIns="47525" rIns="95075" lIns="95075" tIns="47525" anchor="t" anchorCtr="0">
            <a:noAutofit/>
          </a:bodyPr>
          <a:lstStyle/>
          <a:p>
            <a:pPr algn="l" rtl="0" lvl="0" marR="0" indent="0" marL="0">
              <a:lnSpc>
                <a:spcPct val="80000"/>
              </a:lnSpc>
              <a:spcBef>
                <a:spcPts val="0"/>
              </a:spcBef>
              <a:spcAft>
                <a:spcPts val="0"/>
              </a:spcAft>
              <a:buNone/>
            </a:pPr>
            <a:r>
              <a:rPr sz="2500" lang="en-US">
                <a:solidFill>
                  <a:schemeClr val="dk1"/>
                </a:solidFill>
                <a:latin typeface="Calibri"/>
                <a:ea typeface="Calibri"/>
                <a:cs typeface="Calibri"/>
                <a:sym typeface="Calibri"/>
              </a:rPr>
              <a:t>47. </a:t>
            </a:r>
            <a:r>
              <a:rPr strike="noStrike" u="none" b="0" cap="none" baseline="0" sz="2500" lang="en-US" i="0">
                <a:solidFill>
                  <a:schemeClr val="dk1"/>
                </a:solidFill>
                <a:latin typeface="Calibri"/>
                <a:ea typeface="Calibri"/>
                <a:cs typeface="Calibri"/>
                <a:sym typeface="Calibri"/>
              </a:rPr>
              <a:t>In the genetic pedigree, person U and her husband are considering having another child.</a:t>
            </a:r>
            <a:r>
              <a:rPr lang="en-US"/>
              <a:t> </a:t>
            </a:r>
            <a:r>
              <a:rPr strike="noStrike" u="none" b="0" cap="none" baseline="0" sz="2500" lang="en-US" i="0">
                <a:solidFill>
                  <a:schemeClr val="dk1"/>
                </a:solidFill>
                <a:latin typeface="Calibri"/>
                <a:ea typeface="Calibri"/>
                <a:cs typeface="Calibri"/>
                <a:sym typeface="Calibri"/>
              </a:rPr>
              <a:t>What is the percent chance that this child will develop sickle cell disease? </a:t>
            </a:r>
          </a:p>
          <a:p>
            <a:r>
              <a:t/>
            </a:r>
          </a:p>
          <a:p>
            <a:pPr algn="l" rtl="0" lvl="0" marR="0" indent="-355600" marL="355600">
              <a:lnSpc>
                <a:spcPct val="80000"/>
              </a:lnSpc>
              <a:spcBef>
                <a:spcPts val="500"/>
              </a:spcBef>
              <a:spcAft>
                <a:spcPts val="0"/>
              </a:spcAft>
              <a:buClr>
                <a:srgbClr val="FF0000"/>
              </a:buClr>
              <a:buSzPct val="100000"/>
              <a:buFont typeface="Calibri"/>
              <a:buChar char="•"/>
            </a:pPr>
            <a:r>
              <a:rPr strike="noStrike" u="sng" b="0" cap="none" baseline="0" sz="2500" lang="en-US" i="0">
                <a:solidFill>
                  <a:srgbClr val="FF0000"/>
                </a:solidFill>
                <a:latin typeface="Calibri"/>
                <a:ea typeface="Calibri"/>
                <a:cs typeface="Calibri"/>
                <a:sym typeface="Calibri"/>
              </a:rPr>
              <a:t>  25%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  50%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  75% </a:t>
            </a:r>
          </a:p>
          <a:p>
            <a:pPr algn="l" rtl="0" lvl="0" marR="0" indent="-355600" marL="355600">
              <a:lnSpc>
                <a:spcPct val="80000"/>
              </a:lnSpc>
              <a:spcBef>
                <a:spcPts val="500"/>
              </a:spcBef>
              <a:spcAft>
                <a:spcPts val="0"/>
              </a:spcAft>
              <a:buClr>
                <a:schemeClr val="dk1"/>
              </a:buClr>
              <a:buSzPct val="100000"/>
              <a:buFont typeface="Calibri"/>
              <a:buChar char="•"/>
            </a:pPr>
            <a:r>
              <a:rPr strike="noStrike" u="none" b="0" cap="none" baseline="0" sz="2500" lang="en-US" i="0">
                <a:solidFill>
                  <a:schemeClr val="dk1"/>
                </a:solidFill>
                <a:latin typeface="Calibri"/>
                <a:ea typeface="Calibri"/>
                <a:cs typeface="Calibri"/>
                <a:sym typeface="Calibri"/>
              </a:rPr>
              <a:t>100% </a:t>
            </a:r>
          </a:p>
          <a:p>
            <a:r>
              <a:t/>
            </a:r>
          </a:p>
        </p:txBody>
      </p:sp>
      <p:sp>
        <p:nvSpPr>
          <p:cNvPr id="661" name="Shape 661"/>
          <p:cNvSpPr txBox="1"/>
          <p:nvPr>
            <p:ph idx="2" type="body"/>
          </p:nvPr>
        </p:nvSpPr>
        <p:spPr>
          <a:xfrm>
            <a:off y="1643061" x="4879975"/>
            <a:ext cy="4646700" cx="4241700"/>
          </a:xfrm>
          <a:prstGeom prst="rect">
            <a:avLst/>
          </a:prstGeom>
          <a:noFill/>
          <a:ln>
            <a:noFill/>
          </a:ln>
        </p:spPr>
        <p:txBody>
          <a:bodyPr bIns="47525" rIns="95075" lIns="95075" tIns="47525" anchor="t" anchorCtr="0">
            <a:noAutofit/>
          </a:bodyPr>
          <a:lstStyle/>
          <a:p/>
        </p:txBody>
      </p:sp>
      <p:pic>
        <p:nvPicPr>
          <p:cNvPr id="662" name="Shape 662"/>
          <p:cNvPicPr preferRelativeResize="0"/>
          <p:nvPr/>
        </p:nvPicPr>
        <p:blipFill>
          <a:blip r:embed="rId3"/>
          <a:stretch>
            <a:fillRect/>
          </a:stretch>
        </p:blipFill>
        <p:spPr>
          <a:xfrm>
            <a:off y="1720850" x="4560887"/>
            <a:ext cy="3211512" cx="4800599"/>
          </a:xfrm>
          <a:prstGeom prst="rect">
            <a:avLst/>
          </a:prstGeom>
        </p:spPr>
      </p:pic>
    </p:spTree>
  </p:cSld>
  <p:clrMapOvr>
    <a:masterClrMapping/>
  </p:clrMapOvr>
  <p:transition spd="slow">
    <p:cut/>
  </p:transition>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66" name="Shape 666"/>
        <p:cNvGrpSpPr/>
        <p:nvPr/>
      </p:nvGrpSpPr>
      <p:grpSpPr>
        <a:xfrm>
          <a:off y="0" x="0"/>
          <a:ext cy="0" cx="0"/>
          <a:chOff y="0" x="0"/>
          <a:chExt cy="0" cx="0"/>
        </a:xfrm>
      </p:grpSpPr>
      <p:sp>
        <p:nvSpPr>
          <p:cNvPr id="667" name="Shape 667"/>
          <p:cNvSpPr txBox="1"/>
          <p:nvPr>
            <p:ph idx="1" type="body"/>
          </p:nvPr>
        </p:nvSpPr>
        <p:spPr>
          <a:xfrm>
            <a:off y="171311" x="101525"/>
            <a:ext cy="4646700" cx="42417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900" lang="en-US">
                <a:solidFill>
                  <a:schemeClr val="dk1"/>
                </a:solidFill>
                <a:latin typeface="Calibri"/>
                <a:ea typeface="Calibri"/>
                <a:cs typeface="Calibri"/>
                <a:sym typeface="Calibri"/>
              </a:rPr>
              <a:t>48. </a:t>
            </a:r>
            <a:r>
              <a:rPr strike="noStrike" u="none" b="0" cap="none" baseline="0" sz="2900" lang="en-US" i="0">
                <a:solidFill>
                  <a:schemeClr val="dk1"/>
                </a:solidFill>
                <a:latin typeface="Calibri"/>
                <a:ea typeface="Calibri"/>
                <a:cs typeface="Calibri"/>
                <a:sym typeface="Calibri"/>
              </a:rPr>
              <a:t>Which person on the pedigree could not pass the allele for sickle cell disease to his/her offspring? </a:t>
            </a:r>
          </a:p>
          <a:p>
            <a:r>
              <a:t/>
            </a:r>
          </a:p>
          <a:p>
            <a:pPr algn="l" rtl="0" lvl="0" marR="0" indent="-355600" marL="355600">
              <a:lnSpc>
                <a:spcPct val="9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V </a:t>
            </a:r>
          </a:p>
          <a:p>
            <a:pPr algn="l" rtl="0" lvl="0" marR="0" indent="-355600" marL="355600">
              <a:lnSpc>
                <a:spcPct val="9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X </a:t>
            </a:r>
          </a:p>
          <a:p>
            <a:pPr algn="l" rtl="0" lvl="0" marR="0" indent="-355600" marL="355600">
              <a:lnSpc>
                <a:spcPct val="9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Y </a:t>
            </a:r>
          </a:p>
          <a:p>
            <a:pPr algn="l" rtl="0" lvl="0" marR="0" indent="-355600" marL="355600">
              <a:lnSpc>
                <a:spcPct val="9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Z </a:t>
            </a:r>
          </a:p>
          <a:p>
            <a:r>
              <a:t/>
            </a:r>
          </a:p>
        </p:txBody>
      </p:sp>
      <p:sp>
        <p:nvSpPr>
          <p:cNvPr id="668" name="Shape 668"/>
          <p:cNvSpPr txBox="1"/>
          <p:nvPr>
            <p:ph idx="2" type="body"/>
          </p:nvPr>
        </p:nvSpPr>
        <p:spPr>
          <a:xfrm>
            <a:off y="1643061" x="4879975"/>
            <a:ext cy="4646612" cx="4241799"/>
          </a:xfrm>
          <a:prstGeom prst="rect">
            <a:avLst/>
          </a:prstGeom>
          <a:noFill/>
          <a:ln>
            <a:noFill/>
          </a:ln>
        </p:spPr>
        <p:txBody>
          <a:bodyPr bIns="47525" rIns="95075" lIns="95075" tIns="47525" anchor="t" anchorCtr="0">
            <a:noAutofit/>
          </a:bodyPr>
          <a:lstStyle/>
          <a:p/>
        </p:txBody>
      </p:sp>
      <p:pic>
        <p:nvPicPr>
          <p:cNvPr id="669" name="Shape 669"/>
          <p:cNvPicPr preferRelativeResize="0"/>
          <p:nvPr/>
        </p:nvPicPr>
        <p:blipFill>
          <a:blip r:embed="rId3"/>
          <a:stretch>
            <a:fillRect/>
          </a:stretch>
        </p:blipFill>
        <p:spPr>
          <a:xfrm>
            <a:off y="1798636" x="4560887"/>
            <a:ext cy="3265487" cx="4879974"/>
          </a:xfrm>
          <a:prstGeom prst="rect">
            <a:avLst/>
          </a:prstGeom>
        </p:spPr>
      </p:pic>
    </p:spTree>
  </p:cSld>
  <p:clrMapOvr>
    <a:masterClrMapping/>
  </p:clrMapOvr>
  <p:transition spd="slow">
    <p:cut/>
  </p:transition>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73" name="Shape 673"/>
        <p:cNvGrpSpPr/>
        <p:nvPr/>
      </p:nvGrpSpPr>
      <p:grpSpPr>
        <a:xfrm>
          <a:off y="0" x="0"/>
          <a:ext cy="0" cx="0"/>
          <a:chOff y="0" x="0"/>
          <a:chExt cy="0" cx="0"/>
        </a:xfrm>
      </p:grpSpPr>
      <p:sp>
        <p:nvSpPr>
          <p:cNvPr id="674" name="Shape 674"/>
          <p:cNvSpPr txBox="1"/>
          <p:nvPr>
            <p:ph idx="1" type="body"/>
          </p:nvPr>
        </p:nvSpPr>
        <p:spPr>
          <a:xfrm>
            <a:off y="171311" x="101525"/>
            <a:ext cy="4646700" cx="4241700"/>
          </a:xfrm>
          <a:prstGeom prst="rect">
            <a:avLst/>
          </a:prstGeom>
          <a:noFill/>
          <a:ln>
            <a:noFill/>
          </a:ln>
        </p:spPr>
        <p:txBody>
          <a:bodyPr bIns="47525" rIns="95075" lIns="95075" tIns="47525" anchor="t" anchorCtr="0">
            <a:noAutofit/>
          </a:bodyPr>
          <a:lstStyle/>
          <a:p>
            <a:pPr algn="l" rtl="0" lvl="0" marR="0" indent="0" marL="0">
              <a:lnSpc>
                <a:spcPct val="90000"/>
              </a:lnSpc>
              <a:spcBef>
                <a:spcPts val="0"/>
              </a:spcBef>
              <a:spcAft>
                <a:spcPts val="0"/>
              </a:spcAft>
              <a:buNone/>
            </a:pPr>
            <a:r>
              <a:rPr sz="2900" lang="en-US">
                <a:solidFill>
                  <a:schemeClr val="dk1"/>
                </a:solidFill>
                <a:latin typeface="Calibri"/>
                <a:ea typeface="Calibri"/>
                <a:cs typeface="Calibri"/>
                <a:sym typeface="Calibri"/>
              </a:rPr>
              <a:t>48. </a:t>
            </a:r>
            <a:r>
              <a:rPr strike="noStrike" u="none" b="0" cap="none" baseline="0" sz="2900" lang="en-US" i="0">
                <a:solidFill>
                  <a:schemeClr val="dk1"/>
                </a:solidFill>
                <a:latin typeface="Calibri"/>
                <a:ea typeface="Calibri"/>
                <a:cs typeface="Calibri"/>
                <a:sym typeface="Calibri"/>
              </a:rPr>
              <a:t>Which person on the pedigree could not pass the allele for sickle cell disease to his/her offspring? </a:t>
            </a:r>
          </a:p>
          <a:p>
            <a:r>
              <a:t/>
            </a:r>
          </a:p>
          <a:p>
            <a:pPr algn="l" rtl="0" lvl="0" marR="0" indent="-355600" marL="355600">
              <a:lnSpc>
                <a:spcPct val="90000"/>
              </a:lnSpc>
              <a:spcBef>
                <a:spcPts val="580"/>
              </a:spcBef>
              <a:spcAft>
                <a:spcPts val="0"/>
              </a:spcAft>
              <a:buClr>
                <a:srgbClr val="FF0000"/>
              </a:buClr>
              <a:buSzPct val="100000"/>
              <a:buFont typeface="Calibri"/>
              <a:buChar char="•"/>
            </a:pPr>
            <a:r>
              <a:rPr strike="noStrike" u="sng" b="0" cap="none" baseline="0" sz="2900" lang="en-US" i="0">
                <a:solidFill>
                  <a:srgbClr val="FF0000"/>
                </a:solidFill>
                <a:latin typeface="Calibri"/>
                <a:ea typeface="Calibri"/>
                <a:cs typeface="Calibri"/>
                <a:sym typeface="Calibri"/>
              </a:rPr>
              <a:t>V </a:t>
            </a:r>
          </a:p>
          <a:p>
            <a:pPr algn="l" rtl="0" lvl="0" marR="0" indent="-355600" marL="355600">
              <a:lnSpc>
                <a:spcPct val="9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X </a:t>
            </a:r>
          </a:p>
          <a:p>
            <a:pPr algn="l" rtl="0" lvl="0" marR="0" indent="-355600" marL="355600">
              <a:lnSpc>
                <a:spcPct val="9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Y </a:t>
            </a:r>
          </a:p>
          <a:p>
            <a:pPr algn="l" rtl="0" lvl="0" marR="0" indent="-355600" marL="355600">
              <a:lnSpc>
                <a:spcPct val="90000"/>
              </a:lnSpc>
              <a:spcBef>
                <a:spcPts val="580"/>
              </a:spcBef>
              <a:spcAft>
                <a:spcPts val="0"/>
              </a:spcAft>
              <a:buClr>
                <a:schemeClr val="dk1"/>
              </a:buClr>
              <a:buSzPct val="100000"/>
              <a:buFont typeface="Calibri"/>
              <a:buChar char="•"/>
            </a:pPr>
            <a:r>
              <a:rPr strike="noStrike" u="none" b="0" cap="none" baseline="0" sz="2900" lang="en-US" i="0">
                <a:solidFill>
                  <a:schemeClr val="dk1"/>
                </a:solidFill>
                <a:latin typeface="Calibri"/>
                <a:ea typeface="Calibri"/>
                <a:cs typeface="Calibri"/>
                <a:sym typeface="Calibri"/>
              </a:rPr>
              <a:t>Z </a:t>
            </a:r>
          </a:p>
          <a:p>
            <a:r>
              <a:t/>
            </a:r>
          </a:p>
        </p:txBody>
      </p:sp>
      <p:sp>
        <p:nvSpPr>
          <p:cNvPr id="675" name="Shape 675"/>
          <p:cNvSpPr txBox="1"/>
          <p:nvPr>
            <p:ph idx="2" type="body"/>
          </p:nvPr>
        </p:nvSpPr>
        <p:spPr>
          <a:xfrm>
            <a:off y="1643061" x="4879975"/>
            <a:ext cy="4646700" cx="4241700"/>
          </a:xfrm>
          <a:prstGeom prst="rect">
            <a:avLst/>
          </a:prstGeom>
          <a:noFill/>
          <a:ln>
            <a:noFill/>
          </a:ln>
        </p:spPr>
        <p:txBody>
          <a:bodyPr bIns="47525" rIns="95075" lIns="95075" tIns="47525" anchor="t" anchorCtr="0">
            <a:noAutofit/>
          </a:bodyPr>
          <a:lstStyle/>
          <a:p/>
        </p:txBody>
      </p:sp>
      <p:pic>
        <p:nvPicPr>
          <p:cNvPr id="676" name="Shape 676"/>
          <p:cNvPicPr preferRelativeResize="0"/>
          <p:nvPr/>
        </p:nvPicPr>
        <p:blipFill>
          <a:blip r:embed="rId3"/>
          <a:stretch>
            <a:fillRect/>
          </a:stretch>
        </p:blipFill>
        <p:spPr>
          <a:xfrm>
            <a:off y="1798636" x="4560887"/>
            <a:ext cy="3265486" cx="4879975"/>
          </a:xfrm>
          <a:prstGeom prst="rect">
            <a:avLst/>
          </a:prstGeom>
        </p:spPr>
      </p:pic>
    </p:spTree>
  </p:cSld>
  <p:clrMapOvr>
    <a:masterClrMapping/>
  </p:clrMapOvr>
  <p:transition spd="slow">
    <p:cut/>
  </p:transition>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80" name="Shape 680"/>
        <p:cNvGrpSpPr/>
        <p:nvPr/>
      </p:nvGrpSpPr>
      <p:grpSpPr>
        <a:xfrm>
          <a:off y="0" x="0"/>
          <a:ext cy="0" cx="0"/>
          <a:chOff y="0" x="0"/>
          <a:chExt cy="0" cx="0"/>
        </a:xfrm>
      </p:grpSpPr>
      <p:sp>
        <p:nvSpPr>
          <p:cNvPr id="681" name="Shape 681"/>
          <p:cNvSpPr txBox="1"/>
          <p:nvPr>
            <p:ph idx="1" type="body"/>
          </p:nvPr>
        </p:nvSpPr>
        <p:spPr>
          <a:xfrm>
            <a:off y="625475" x="320675"/>
            <a:ext cy="4646700" cx="50889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3000" lang="en-US">
                <a:solidFill>
                  <a:schemeClr val="dk1"/>
                </a:solidFill>
                <a:latin typeface="Calibri"/>
                <a:ea typeface="Calibri"/>
                <a:cs typeface="Calibri"/>
                <a:sym typeface="Calibri"/>
              </a:rPr>
              <a:t>49. </a:t>
            </a:r>
            <a:r>
              <a:rPr strike="noStrike" u="none" b="0" cap="none" baseline="0" sz="3000" lang="en-US" i="0">
                <a:solidFill>
                  <a:schemeClr val="dk1"/>
                </a:solidFill>
                <a:latin typeface="Calibri"/>
                <a:ea typeface="Calibri"/>
                <a:cs typeface="Calibri"/>
                <a:sym typeface="Calibri"/>
              </a:rPr>
              <a:t>Based on the inheritance pattern, what are all the possible genotypes for individual 6?</a:t>
            </a:r>
          </a:p>
          <a:p>
            <a:r>
              <a:t/>
            </a:r>
          </a:p>
          <a:p>
            <a:pPr algn="l" rtl="0" lvl="0" marR="0" indent="-387350" marL="355600">
              <a:lnSpc>
                <a:spcPct val="75000"/>
              </a:lnSpc>
              <a:spcBef>
                <a:spcPts val="500"/>
              </a:spcBef>
              <a:spcAft>
                <a:spcPts val="0"/>
              </a:spcAft>
              <a:buClr>
                <a:schemeClr val="dk1"/>
              </a:buClr>
              <a:buSzPct val="100000"/>
              <a:buFont typeface="Calibri"/>
              <a:buChar char="•"/>
            </a:pPr>
            <a:r>
              <a:rPr strike="noStrike" u="none" b="0" cap="none" baseline="0" sz="3000" lang="en-US" i="0">
                <a:solidFill>
                  <a:schemeClr val="dk1"/>
                </a:solidFill>
                <a:latin typeface="Calibri"/>
                <a:ea typeface="Calibri"/>
                <a:cs typeface="Calibri"/>
                <a:sym typeface="Calibri"/>
              </a:rPr>
              <a:t>Zz</a:t>
            </a:r>
          </a:p>
          <a:p>
            <a:r>
              <a:t/>
            </a:r>
          </a:p>
          <a:p>
            <a:pPr algn="l" rtl="0" lvl="0" marR="0" indent="-387350" marL="355600">
              <a:lnSpc>
                <a:spcPct val="75000"/>
              </a:lnSpc>
              <a:spcBef>
                <a:spcPts val="500"/>
              </a:spcBef>
              <a:spcAft>
                <a:spcPts val="0"/>
              </a:spcAft>
              <a:buClr>
                <a:schemeClr val="dk1"/>
              </a:buClr>
              <a:buSzPct val="100000"/>
              <a:buFont typeface="Calibri"/>
              <a:buChar char="•"/>
            </a:pPr>
            <a:r>
              <a:rPr strike="noStrike" u="none" b="0" cap="none" baseline="0" sz="3000" lang="en-US" i="0">
                <a:solidFill>
                  <a:schemeClr val="dk1"/>
                </a:solidFill>
                <a:latin typeface="Calibri"/>
                <a:ea typeface="Calibri"/>
                <a:cs typeface="Calibri"/>
                <a:sym typeface="Calibri"/>
              </a:rPr>
              <a:t>ZZ and zz</a:t>
            </a:r>
          </a:p>
          <a:p>
            <a:pPr algn="l" rtl="0" lvl="0" marR="0" indent="-355600" marL="355600">
              <a:lnSpc>
                <a:spcPct val="75000"/>
              </a:lnSpc>
              <a:spcBef>
                <a:spcPts val="500"/>
              </a:spcBef>
              <a:spcAft>
                <a:spcPts val="0"/>
              </a:spcAft>
              <a:buClr>
                <a:schemeClr val="dk1"/>
              </a:buClr>
              <a:buSzPct val="25000"/>
              <a:buFont typeface="Calibri"/>
              <a:buNone/>
            </a:pPr>
            <a:r>
              <a:rPr strike="noStrike" u="none" b="0" cap="none" baseline="0" sz="3000" lang="en-US" i="0">
                <a:solidFill>
                  <a:schemeClr val="dk1"/>
                </a:solidFill>
                <a:latin typeface="Calibri"/>
                <a:ea typeface="Calibri"/>
                <a:cs typeface="Calibri"/>
                <a:sym typeface="Calibri"/>
              </a:rPr>
              <a:t>  </a:t>
            </a:r>
          </a:p>
          <a:p>
            <a:pPr algn="l" rtl="0" lvl="0" marR="0" indent="-387350" marL="355600">
              <a:lnSpc>
                <a:spcPct val="75000"/>
              </a:lnSpc>
              <a:spcBef>
                <a:spcPts val="500"/>
              </a:spcBef>
              <a:spcAft>
                <a:spcPts val="0"/>
              </a:spcAft>
              <a:buClr>
                <a:schemeClr val="dk1"/>
              </a:buClr>
              <a:buSzPct val="100000"/>
              <a:buFont typeface="Calibri"/>
              <a:buChar char="•"/>
            </a:pPr>
            <a:r>
              <a:rPr strike="noStrike" u="none" b="0" cap="none" baseline="0" sz="3000" lang="en-US" i="0">
                <a:solidFill>
                  <a:schemeClr val="dk1"/>
                </a:solidFill>
                <a:latin typeface="Calibri"/>
                <a:ea typeface="Calibri"/>
                <a:cs typeface="Calibri"/>
                <a:sym typeface="Calibri"/>
              </a:rPr>
              <a:t>ZZ and Zz</a:t>
            </a:r>
          </a:p>
          <a:p>
            <a:pPr algn="l" rtl="0" lvl="0" marR="0" indent="-355600" marL="355600">
              <a:lnSpc>
                <a:spcPct val="75000"/>
              </a:lnSpc>
              <a:spcBef>
                <a:spcPts val="500"/>
              </a:spcBef>
              <a:spcAft>
                <a:spcPts val="0"/>
              </a:spcAft>
              <a:buClr>
                <a:schemeClr val="dk1"/>
              </a:buClr>
              <a:buSzPct val="25000"/>
              <a:buFont typeface="Calibri"/>
              <a:buNone/>
            </a:pPr>
            <a:r>
              <a:rPr strike="noStrike" u="none" b="0" cap="none" baseline="0" sz="3000" lang="en-US" i="0">
                <a:solidFill>
                  <a:schemeClr val="dk1"/>
                </a:solidFill>
                <a:latin typeface="Calibri"/>
                <a:ea typeface="Calibri"/>
                <a:cs typeface="Calibri"/>
                <a:sym typeface="Calibri"/>
              </a:rPr>
              <a:t> </a:t>
            </a:r>
          </a:p>
          <a:p>
            <a:pPr algn="l" rtl="0" lvl="0" marR="0" indent="-387350" marL="355600">
              <a:lnSpc>
                <a:spcPct val="75000"/>
              </a:lnSpc>
              <a:spcBef>
                <a:spcPts val="500"/>
              </a:spcBef>
              <a:spcAft>
                <a:spcPts val="0"/>
              </a:spcAft>
              <a:buClr>
                <a:schemeClr val="dk1"/>
              </a:buClr>
              <a:buSzPct val="100000"/>
              <a:buFont typeface="Calibri"/>
              <a:buChar char="•"/>
            </a:pPr>
            <a:r>
              <a:rPr strike="noStrike" u="none" b="0" cap="none" baseline="0" sz="3000" lang="en-US" i="0">
                <a:solidFill>
                  <a:schemeClr val="dk1"/>
                </a:solidFill>
                <a:latin typeface="Calibri"/>
                <a:ea typeface="Calibri"/>
                <a:cs typeface="Calibri"/>
                <a:sym typeface="Calibri"/>
              </a:rPr>
              <a:t>ZZ, Zz and zz</a:t>
            </a:r>
          </a:p>
          <a:p>
            <a:r>
              <a:t/>
            </a:r>
          </a:p>
        </p:txBody>
      </p:sp>
      <p:pic>
        <p:nvPicPr>
          <p:cNvPr id="682" name="Shape 682"/>
          <p:cNvPicPr preferRelativeResize="0"/>
          <p:nvPr/>
        </p:nvPicPr>
        <p:blipFill>
          <a:blip r:embed="rId3"/>
          <a:stretch>
            <a:fillRect/>
          </a:stretch>
        </p:blipFill>
        <p:spPr>
          <a:xfrm>
            <a:off y="3029175" x="2754650"/>
            <a:ext cy="2242900" cx="6698574"/>
          </a:xfrm>
          <a:prstGeom prst="rect">
            <a:avLst/>
          </a:prstGeom>
        </p:spPr>
      </p:pic>
    </p:spTree>
  </p:cSld>
  <p:clrMapOvr>
    <a:masterClrMapping/>
  </p:clrMapOvr>
  <p:transition spd="slow">
    <p:cut/>
  </p:transition>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86" name="Shape 686"/>
        <p:cNvGrpSpPr/>
        <p:nvPr/>
      </p:nvGrpSpPr>
      <p:grpSpPr>
        <a:xfrm>
          <a:off y="0" x="0"/>
          <a:ext cy="0" cx="0"/>
          <a:chOff y="0" x="0"/>
          <a:chExt cy="0" cx="0"/>
        </a:xfrm>
      </p:grpSpPr>
      <p:sp>
        <p:nvSpPr>
          <p:cNvPr id="687" name="Shape 687"/>
          <p:cNvSpPr txBox="1"/>
          <p:nvPr>
            <p:ph idx="1" type="body"/>
          </p:nvPr>
        </p:nvSpPr>
        <p:spPr>
          <a:xfrm>
            <a:off y="625475" x="320675"/>
            <a:ext cy="4646700" cx="5088900"/>
          </a:xfrm>
          <a:prstGeom prst="rect">
            <a:avLst/>
          </a:prstGeom>
          <a:noFill/>
          <a:ln>
            <a:noFill/>
          </a:ln>
        </p:spPr>
        <p:txBody>
          <a:bodyPr bIns="47525" rIns="95075" lIns="95075" tIns="47525" anchor="t" anchorCtr="0">
            <a:noAutofit/>
          </a:bodyPr>
          <a:lstStyle/>
          <a:p>
            <a:pPr algn="l" rtl="0" lvl="0" marR="0" indent="0" marL="0">
              <a:lnSpc>
                <a:spcPct val="75000"/>
              </a:lnSpc>
              <a:spcBef>
                <a:spcPts val="0"/>
              </a:spcBef>
              <a:spcAft>
                <a:spcPts val="0"/>
              </a:spcAft>
              <a:buNone/>
            </a:pPr>
            <a:r>
              <a:rPr sz="3000" lang="en-US">
                <a:solidFill>
                  <a:schemeClr val="dk1"/>
                </a:solidFill>
                <a:latin typeface="Calibri"/>
                <a:ea typeface="Calibri"/>
                <a:cs typeface="Calibri"/>
                <a:sym typeface="Calibri"/>
              </a:rPr>
              <a:t>49. </a:t>
            </a:r>
            <a:r>
              <a:rPr strike="noStrike" u="none" b="0" cap="none" baseline="0" sz="3000" lang="en-US" i="0">
                <a:solidFill>
                  <a:schemeClr val="dk1"/>
                </a:solidFill>
                <a:latin typeface="Calibri"/>
                <a:ea typeface="Calibri"/>
                <a:cs typeface="Calibri"/>
                <a:sym typeface="Calibri"/>
              </a:rPr>
              <a:t>Based on the inheritance pattern, what are all the possible genotypes for individual 6?</a:t>
            </a:r>
          </a:p>
          <a:p>
            <a:r>
              <a:t/>
            </a:r>
          </a:p>
          <a:p>
            <a:pPr algn="l" rtl="0" lvl="0" marR="0" indent="-387350" marL="355600">
              <a:lnSpc>
                <a:spcPct val="75000"/>
              </a:lnSpc>
              <a:spcBef>
                <a:spcPts val="500"/>
              </a:spcBef>
              <a:spcAft>
                <a:spcPts val="0"/>
              </a:spcAft>
              <a:buClr>
                <a:schemeClr val="dk1"/>
              </a:buClr>
              <a:buSzPct val="100000"/>
              <a:buFont typeface="Calibri"/>
              <a:buChar char="•"/>
            </a:pPr>
            <a:r>
              <a:rPr strike="noStrike" u="none" b="0" cap="none" baseline="0" sz="3000" lang="en-US" i="0">
                <a:solidFill>
                  <a:schemeClr val="dk1"/>
                </a:solidFill>
                <a:latin typeface="Calibri"/>
                <a:ea typeface="Calibri"/>
                <a:cs typeface="Calibri"/>
                <a:sym typeface="Calibri"/>
              </a:rPr>
              <a:t>Zz</a:t>
            </a:r>
          </a:p>
          <a:p>
            <a:r>
              <a:t/>
            </a:r>
          </a:p>
          <a:p>
            <a:pPr algn="l" rtl="0" lvl="0" marR="0" indent="-387350" marL="355600">
              <a:lnSpc>
                <a:spcPct val="75000"/>
              </a:lnSpc>
              <a:spcBef>
                <a:spcPts val="500"/>
              </a:spcBef>
              <a:spcAft>
                <a:spcPts val="0"/>
              </a:spcAft>
              <a:buClr>
                <a:schemeClr val="dk1"/>
              </a:buClr>
              <a:buSzPct val="100000"/>
              <a:buFont typeface="Calibri"/>
              <a:buChar char="•"/>
            </a:pPr>
            <a:r>
              <a:rPr strike="noStrike" u="none" b="0" cap="none" baseline="0" sz="3000" lang="en-US" i="0">
                <a:solidFill>
                  <a:schemeClr val="dk1"/>
                </a:solidFill>
                <a:latin typeface="Calibri"/>
                <a:ea typeface="Calibri"/>
                <a:cs typeface="Calibri"/>
                <a:sym typeface="Calibri"/>
              </a:rPr>
              <a:t>ZZ and zz</a:t>
            </a:r>
          </a:p>
          <a:p>
            <a:pPr algn="l" rtl="0" lvl="0" marR="0" indent="-355600" marL="355600">
              <a:lnSpc>
                <a:spcPct val="75000"/>
              </a:lnSpc>
              <a:spcBef>
                <a:spcPts val="500"/>
              </a:spcBef>
              <a:spcAft>
                <a:spcPts val="0"/>
              </a:spcAft>
              <a:buClr>
                <a:schemeClr val="dk1"/>
              </a:buClr>
              <a:buSzPct val="25000"/>
              <a:buFont typeface="Calibri"/>
              <a:buNone/>
            </a:pPr>
            <a:r>
              <a:rPr strike="noStrike" u="none" b="0" cap="none" baseline="0" sz="3000" lang="en-US" i="0">
                <a:solidFill>
                  <a:schemeClr val="dk1"/>
                </a:solidFill>
                <a:latin typeface="Calibri"/>
                <a:ea typeface="Calibri"/>
                <a:cs typeface="Calibri"/>
                <a:sym typeface="Calibri"/>
              </a:rPr>
              <a:t>  </a:t>
            </a:r>
          </a:p>
          <a:p>
            <a:pPr algn="l" rtl="0" lvl="0" marR="0" indent="-387350" marL="355600">
              <a:lnSpc>
                <a:spcPct val="75000"/>
              </a:lnSpc>
              <a:spcBef>
                <a:spcPts val="500"/>
              </a:spcBef>
              <a:spcAft>
                <a:spcPts val="0"/>
              </a:spcAft>
              <a:buClr>
                <a:srgbClr val="FF0000"/>
              </a:buClr>
              <a:buSzPct val="100000"/>
              <a:buFont typeface="Calibri"/>
              <a:buChar char="•"/>
            </a:pPr>
            <a:r>
              <a:rPr strike="noStrike" u="sng" b="0" cap="none" baseline="0" sz="3000" lang="en-US" i="0">
                <a:solidFill>
                  <a:srgbClr val="FF0000"/>
                </a:solidFill>
                <a:latin typeface="Calibri"/>
                <a:ea typeface="Calibri"/>
                <a:cs typeface="Calibri"/>
                <a:sym typeface="Calibri"/>
              </a:rPr>
              <a:t>ZZ and Zz</a:t>
            </a:r>
          </a:p>
          <a:p>
            <a:pPr algn="l" rtl="0" lvl="0" marR="0" indent="-355600" marL="355600">
              <a:lnSpc>
                <a:spcPct val="75000"/>
              </a:lnSpc>
              <a:spcBef>
                <a:spcPts val="500"/>
              </a:spcBef>
              <a:spcAft>
                <a:spcPts val="0"/>
              </a:spcAft>
              <a:buClr>
                <a:schemeClr val="dk1"/>
              </a:buClr>
              <a:buSzPct val="25000"/>
              <a:buFont typeface="Calibri"/>
              <a:buNone/>
            </a:pPr>
            <a:r>
              <a:rPr strike="noStrike" u="none" b="0" cap="none" baseline="0" sz="3000" lang="en-US" i="0">
                <a:solidFill>
                  <a:schemeClr val="dk1"/>
                </a:solidFill>
                <a:latin typeface="Calibri"/>
                <a:ea typeface="Calibri"/>
                <a:cs typeface="Calibri"/>
                <a:sym typeface="Calibri"/>
              </a:rPr>
              <a:t> </a:t>
            </a:r>
          </a:p>
          <a:p>
            <a:pPr algn="l" rtl="0" lvl="0" marR="0" indent="-387350" marL="355600">
              <a:lnSpc>
                <a:spcPct val="75000"/>
              </a:lnSpc>
              <a:spcBef>
                <a:spcPts val="500"/>
              </a:spcBef>
              <a:spcAft>
                <a:spcPts val="0"/>
              </a:spcAft>
              <a:buClr>
                <a:schemeClr val="dk1"/>
              </a:buClr>
              <a:buSzPct val="100000"/>
              <a:buFont typeface="Calibri"/>
              <a:buChar char="•"/>
            </a:pPr>
            <a:r>
              <a:rPr strike="noStrike" u="none" b="0" cap="none" baseline="0" sz="3000" lang="en-US" i="0">
                <a:solidFill>
                  <a:schemeClr val="dk1"/>
                </a:solidFill>
                <a:latin typeface="Calibri"/>
                <a:ea typeface="Calibri"/>
                <a:cs typeface="Calibri"/>
                <a:sym typeface="Calibri"/>
              </a:rPr>
              <a:t>ZZ, Zz and zz</a:t>
            </a:r>
          </a:p>
          <a:p>
            <a:r>
              <a:t/>
            </a:r>
          </a:p>
        </p:txBody>
      </p:sp>
      <p:pic>
        <p:nvPicPr>
          <p:cNvPr id="688" name="Shape 688"/>
          <p:cNvPicPr preferRelativeResize="0"/>
          <p:nvPr/>
        </p:nvPicPr>
        <p:blipFill>
          <a:blip r:embed="rId3"/>
          <a:stretch>
            <a:fillRect/>
          </a:stretch>
        </p:blipFill>
        <p:spPr>
          <a:xfrm>
            <a:off y="3029175" x="2754650"/>
            <a:ext cy="2242900" cx="6698574"/>
          </a:xfrm>
          <a:prstGeom prst="rect">
            <a:avLst/>
          </a:prstGeom>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4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